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267275" cy="42794238"/>
  <p:notesSz cx="7004050" cy="9290050"/>
  <p:defaultTextStyle>
    <a:defPPr>
      <a:defRPr lang="en-US"/>
    </a:defPPr>
    <a:lvl1pPr marL="0" algn="l" defTabSz="41745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7278" algn="l" defTabSz="41745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4556" algn="l" defTabSz="41745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1834" algn="l" defTabSz="41745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49113" algn="l" defTabSz="41745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36390" algn="l" defTabSz="41745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3668" algn="l" defTabSz="41745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0946" algn="l" defTabSz="41745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698224" algn="l" defTabSz="41745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79">
          <p15:clr>
            <a:srgbClr val="A4A3A4"/>
          </p15:clr>
        </p15:guide>
        <p15:guide id="2" pos="953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F7D9DC"/>
    <a:srgbClr val="E98F98"/>
    <a:srgbClr val="D73647"/>
    <a:srgbClr val="002448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60" autoAdjust="0"/>
    <p:restoredTop sz="94676" autoAdjust="0"/>
  </p:normalViewPr>
  <p:slideViewPr>
    <p:cSldViewPr>
      <p:cViewPr>
        <p:scale>
          <a:sx n="25" d="100"/>
          <a:sy n="25" d="100"/>
        </p:scale>
        <p:origin x="5520" y="-595"/>
      </p:cViewPr>
      <p:guideLst>
        <p:guide orient="horz" pos="13479"/>
        <p:guide pos="953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30267275" cy="5349279"/>
          </a:xfrm>
          <a:prstGeom prst="rect">
            <a:avLst/>
          </a:prstGeom>
          <a:solidFill>
            <a:srgbClr val="D73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970" tIns="43485" rIns="86970" bIns="43485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349278"/>
            <a:ext cx="840758" cy="32095681"/>
          </a:xfrm>
          <a:prstGeom prst="rect">
            <a:avLst/>
          </a:prstGeom>
          <a:gradFill>
            <a:gsLst>
              <a:gs pos="0">
                <a:srgbClr val="D73647"/>
              </a:gs>
              <a:gs pos="56000">
                <a:srgbClr val="E98F98"/>
              </a:gs>
              <a:gs pos="100000">
                <a:srgbClr val="F7D9D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970" tIns="43485" rIns="86970" bIns="43485"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37444959"/>
            <a:ext cx="30267275" cy="5349279"/>
          </a:xfrm>
          <a:prstGeom prst="rect">
            <a:avLst/>
          </a:prstGeom>
          <a:solidFill>
            <a:srgbClr val="F7D9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970" tIns="43485" rIns="86970" bIns="43485" rtlCol="0" anchor="ctr"/>
          <a:lstStyle/>
          <a:p>
            <a:pPr algn="ctr"/>
            <a:endParaRPr lang="en-US" dirty="0"/>
          </a:p>
        </p:txBody>
      </p:sp>
      <p:sp>
        <p:nvSpPr>
          <p:cNvPr id="9" name="Instructions"/>
          <p:cNvSpPr/>
          <p:nvPr userDrawn="1"/>
        </p:nvSpPr>
        <p:spPr>
          <a:xfrm>
            <a:off x="-12611365" y="0"/>
            <a:ext cx="11770607" cy="427942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7425" tIns="217425" rIns="217425" bIns="217425" rtlCol="0" anchor="t"/>
          <a:lstStyle>
            <a:defPPr>
              <a:defRPr lang="en-US"/>
            </a:defPPr>
            <a:lvl1pPr marL="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84343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68686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53029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37372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921715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106058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290401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474744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2282"/>
              </a:spcAft>
            </a:pP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Print Size:</a:t>
            </a:r>
            <a:endParaRPr sz="88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82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This poster template is set up for A0</a:t>
            </a:r>
            <a:r>
              <a:rPr lang="en-US" sz="6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international paper size of 1189 mm x 841 mm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(46.8” high by 33.1” wide). It can be printed at</a:t>
            </a:r>
            <a:r>
              <a:rPr lang="en-US" sz="6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70.6% for an A1 poster of 841 mm x 594 mm.</a:t>
            </a:r>
            <a:endParaRPr lang="en-US" sz="60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2282"/>
              </a:spcAft>
            </a:pP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Placeholders</a:t>
            </a:r>
            <a:r>
              <a:rPr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2282"/>
              </a:spcAft>
            </a:pPr>
            <a:r>
              <a:rPr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The 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various elements included</a:t>
            </a:r>
            <a:r>
              <a:rPr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in this 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are ones</a:t>
            </a:r>
            <a:r>
              <a:rPr lang="en-US" sz="6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we often see in medical, research, and scientific posters.</a:t>
            </a:r>
            <a:r>
              <a:rPr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Feel</a:t>
            </a:r>
            <a:r>
              <a:rPr lang="en-US" sz="6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free to edit, move,  add, and delete items, or change the layout to suit your needs. Always check with your conference organizer for specific requirements.</a:t>
            </a:r>
          </a:p>
          <a:p>
            <a:pPr lvl="0">
              <a:spcBef>
                <a:spcPts val="0"/>
              </a:spcBef>
              <a:spcAft>
                <a:spcPts val="2282"/>
              </a:spcAft>
            </a:pP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Image</a:t>
            </a:r>
            <a:r>
              <a:rPr lang="en-US" sz="88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Quality</a:t>
            </a:r>
            <a:r>
              <a:rPr lang="en-US" sz="8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2282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You can place digital photos or logo art in your poster file by selecting the </a:t>
            </a:r>
            <a:r>
              <a:rPr lang="en-US" sz="6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Insert, Picture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command, or by using standard copy &amp; paste. For best results, all graphic elements should be at least </a:t>
            </a:r>
            <a:r>
              <a:rPr lang="en-US" sz="6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150-200 pixels per inch in their final printed size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. For instance, a 1600 x 1200 pixel</a:t>
            </a:r>
            <a:r>
              <a:rPr lang="en-US" sz="6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photo will usually look fine up to 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8“-10” wide on your printed poster.</a:t>
            </a:r>
          </a:p>
          <a:p>
            <a:pPr lvl="0">
              <a:spcBef>
                <a:spcPts val="0"/>
              </a:spcBef>
              <a:spcAft>
                <a:spcPts val="2282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To preview the print quality of images, select a magnification of 100% when previewing your poster. This will give you a good idea of what it will look like in print. If you are laying out a large poster and using half-scale dimensions, be sure to preview your graphics at 200% to see them at their final printed size.</a:t>
            </a:r>
          </a:p>
          <a:p>
            <a:pPr lvl="0">
              <a:spcBef>
                <a:spcPts val="0"/>
              </a:spcBef>
              <a:spcAft>
                <a:spcPts val="2282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Please note that graphics from websites (such as the logo on your hospital's or university's home page) will only be 72dpi and not suitable for printing.</a:t>
            </a:r>
          </a:p>
          <a:p>
            <a:pPr lvl="0" algn="ctr">
              <a:spcBef>
                <a:spcPts val="0"/>
              </a:spcBef>
              <a:spcAft>
                <a:spcPts val="2282"/>
              </a:spcAft>
            </a:pPr>
            <a:br>
              <a:rPr lang="en-US" sz="44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[This sidebar area does not print.]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B31910F-E7D0-40FC-B5EF-157A798D358B}"/>
              </a:ext>
            </a:extLst>
          </p:cNvPr>
          <p:cNvGrpSpPr/>
          <p:nvPr userDrawn="1"/>
        </p:nvGrpSpPr>
        <p:grpSpPr>
          <a:xfrm>
            <a:off x="230237" y="245919"/>
            <a:ext cx="6292800" cy="3168000"/>
            <a:chOff x="230237" y="245919"/>
            <a:chExt cx="6292800" cy="316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960D5C9-7AC3-4A4A-B4A8-DD65DFA92839}"/>
                </a:ext>
              </a:extLst>
            </p:cNvPr>
            <p:cNvSpPr/>
            <p:nvPr userDrawn="1"/>
          </p:nvSpPr>
          <p:spPr>
            <a:xfrm>
              <a:off x="230237" y="245919"/>
              <a:ext cx="6292800" cy="316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u="none" dirty="0"/>
            </a:p>
          </p:txBody>
        </p:sp>
        <p:pic>
          <p:nvPicPr>
            <p:cNvPr id="12" name="Immagine 7">
              <a:extLst>
                <a:ext uri="{FF2B5EF4-FFF2-40B4-BE49-F238E27FC236}">
                  <a16:creationId xmlns:a16="http://schemas.microsoft.com/office/drawing/2014/main" id="{FC0C850A-5CDE-4564-BF48-7C9870C06A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4654" y="389919"/>
              <a:ext cx="6003966" cy="2880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0163BFB3-2E40-4E55-85DB-D4E451EDE5C5}"/>
              </a:ext>
            </a:extLst>
          </p:cNvPr>
          <p:cNvSpPr/>
          <p:nvPr userDrawn="1"/>
        </p:nvSpPr>
        <p:spPr>
          <a:xfrm>
            <a:off x="29426517" y="5349278"/>
            <a:ext cx="840758" cy="32095681"/>
          </a:xfrm>
          <a:prstGeom prst="rect">
            <a:avLst/>
          </a:prstGeom>
          <a:gradFill>
            <a:gsLst>
              <a:gs pos="0">
                <a:srgbClr val="D73647"/>
              </a:gs>
              <a:gs pos="56000">
                <a:srgbClr val="E98F98"/>
              </a:gs>
              <a:gs pos="100000">
                <a:srgbClr val="F7D9D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970" tIns="43485" rIns="86970" bIns="43485"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944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665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3364" y="1713754"/>
            <a:ext cx="27240548" cy="7132373"/>
          </a:xfrm>
          <a:prstGeom prst="rect">
            <a:avLst/>
          </a:prstGeom>
        </p:spPr>
        <p:txBody>
          <a:bodyPr vert="horz" lIns="417456" tIns="208727" rIns="417456" bIns="208727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364" y="9985326"/>
            <a:ext cx="27240548" cy="28242219"/>
          </a:xfrm>
          <a:prstGeom prst="rect">
            <a:avLst/>
          </a:prstGeom>
        </p:spPr>
        <p:txBody>
          <a:bodyPr vert="horz" lIns="417456" tIns="208727" rIns="417456" bIns="208727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3364" y="39663922"/>
            <a:ext cx="7062364" cy="2278397"/>
          </a:xfrm>
          <a:prstGeom prst="rect">
            <a:avLst/>
          </a:prstGeom>
        </p:spPr>
        <p:txBody>
          <a:bodyPr vert="horz" lIns="417456" tIns="208727" rIns="417456" bIns="208727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D6BDF-9D0E-4E2B-85B8-D8F4790360C9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1319" y="39663922"/>
            <a:ext cx="9584637" cy="2278397"/>
          </a:xfrm>
          <a:prstGeom prst="rect">
            <a:avLst/>
          </a:prstGeom>
        </p:spPr>
        <p:txBody>
          <a:bodyPr vert="horz" lIns="417456" tIns="208727" rIns="417456" bIns="208727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91547" y="39663922"/>
            <a:ext cx="7062364" cy="2278397"/>
          </a:xfrm>
          <a:prstGeom prst="rect">
            <a:avLst/>
          </a:prstGeom>
        </p:spPr>
        <p:txBody>
          <a:bodyPr vert="horz" lIns="417456" tIns="208727" rIns="417456" bIns="208727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2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174556" rtl="0" eaLnBrk="1" latinLnBrk="0" hangingPunct="1">
        <a:spcBef>
          <a:spcPct val="0"/>
        </a:spcBef>
        <a:buNone/>
        <a:defRPr sz="7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4850" indent="-434850" algn="l" defTabSz="4174556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69699" indent="-434850" algn="l" defTabSz="4174556" rtl="0" eaLnBrk="1" latinLnBrk="0" hangingPunct="1">
        <a:spcBef>
          <a:spcPct val="20000"/>
        </a:spcBef>
        <a:buFont typeface="Arial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549" indent="-434850" algn="l" defTabSz="4174556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1739398" indent="-434850" algn="l" defTabSz="4174556" rtl="0" eaLnBrk="1" latinLnBrk="0" hangingPunct="1">
        <a:spcBef>
          <a:spcPct val="20000"/>
        </a:spcBef>
        <a:buFont typeface="Arial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4pPr>
      <a:lvl5pPr marL="2174248" indent="-434850" algn="l" defTabSz="4174556" rtl="0" eaLnBrk="1" latinLnBrk="0" hangingPunct="1">
        <a:spcBef>
          <a:spcPct val="20000"/>
        </a:spcBef>
        <a:buFont typeface="Arial" pitchFamily="34" charset="0"/>
        <a:buChar char="»"/>
        <a:defRPr sz="34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0029" indent="-1043639" algn="l" defTabSz="4174556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67307" indent="-1043639" algn="l" defTabSz="4174556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54585" indent="-1043639" algn="l" defTabSz="4174556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1863" indent="-1043639" algn="l" defTabSz="4174556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45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7278" algn="l" defTabSz="41745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4556" algn="l" defTabSz="41745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1834" algn="l" defTabSz="41745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49113" algn="l" defTabSz="41745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36390" algn="l" defTabSz="41745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3668" algn="l" defTabSz="41745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0946" algn="l" defTabSz="41745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698224" algn="l" defTabSz="41745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2"/>
          <p:cNvSpPr txBox="1">
            <a:spLocks noChangeArrowheads="1"/>
          </p:cNvSpPr>
          <p:nvPr/>
        </p:nvSpPr>
        <p:spPr bwMode="auto">
          <a:xfrm>
            <a:off x="7208837" y="84189"/>
            <a:ext cx="15841030" cy="3217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73940" tIns="434850" rIns="173940" bIns="434850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7600" b="1" dirty="0">
                <a:solidFill>
                  <a:srgbClr val="002060"/>
                </a:solidFill>
                <a:latin typeface="+mn-lt"/>
              </a:rPr>
              <a:t>Poster Template for the </a:t>
            </a:r>
            <a:r>
              <a:rPr lang="en-US" sz="7600" b="1" dirty="0" err="1">
                <a:solidFill>
                  <a:srgbClr val="002060"/>
                </a:solidFill>
                <a:latin typeface="+mn-lt"/>
              </a:rPr>
              <a:t>INMMiC</a:t>
            </a:r>
            <a:r>
              <a:rPr lang="en-US" sz="7600" b="1" dirty="0">
                <a:solidFill>
                  <a:srgbClr val="002060"/>
                </a:solidFill>
                <a:latin typeface="+mn-lt"/>
              </a:rPr>
              <a:t> 2025 Conference</a:t>
            </a:r>
            <a:endParaRPr lang="en-GB" sz="76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Text Box 123"/>
          <p:cNvSpPr txBox="1">
            <a:spLocks noChangeArrowheads="1"/>
          </p:cNvSpPr>
          <p:nvPr/>
        </p:nvSpPr>
        <p:spPr bwMode="auto">
          <a:xfrm>
            <a:off x="4570801" y="3120414"/>
            <a:ext cx="21117102" cy="2228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73940" tIns="173940" rIns="173940" bIns="173940" anchor="ctr" anchorCtr="0"/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4600" dirty="0">
                <a:solidFill>
                  <a:schemeClr val="bg1"/>
                </a:solidFill>
                <a:latin typeface="+mn-lt"/>
              </a:rPr>
              <a:t>Author’s Name one</a:t>
            </a:r>
            <a:r>
              <a:rPr lang="en-US" sz="4600" baseline="30000" dirty="0">
                <a:solidFill>
                  <a:schemeClr val="bg1"/>
                </a:solidFill>
                <a:latin typeface="+mn-lt"/>
              </a:rPr>
              <a:t>1,2</a:t>
            </a:r>
            <a:r>
              <a:rPr lang="en-US" sz="4600" dirty="0">
                <a:solidFill>
                  <a:schemeClr val="bg1"/>
                </a:solidFill>
                <a:latin typeface="+mn-lt"/>
              </a:rPr>
              <a:t>, Author’s Name two</a:t>
            </a:r>
            <a:r>
              <a:rPr lang="en-US" sz="4600" baseline="30000" dirty="0">
                <a:solidFill>
                  <a:schemeClr val="bg1"/>
                </a:solidFill>
                <a:latin typeface="+mn-lt"/>
              </a:rPr>
              <a:t>1,2</a:t>
            </a:r>
            <a:r>
              <a:rPr lang="en-US" sz="4600" dirty="0">
                <a:solidFill>
                  <a:schemeClr val="bg1"/>
                </a:solidFill>
                <a:latin typeface="+mn-lt"/>
              </a:rPr>
              <a:t>, and Author’s Name three</a:t>
            </a:r>
            <a:r>
              <a:rPr lang="en-US" sz="4600" baseline="30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4600" dirty="0">
                <a:solidFill>
                  <a:schemeClr val="bg1"/>
                </a:solidFill>
                <a:latin typeface="+mn-lt"/>
              </a:rPr>
              <a:t> </a:t>
            </a:r>
          </a:p>
          <a:p>
            <a:pPr algn="ctr" eaLnBrk="1" hangingPunct="1"/>
            <a:r>
              <a:rPr lang="en-GB" sz="4600" baseline="30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GB" sz="4600" dirty="0">
                <a:solidFill>
                  <a:schemeClr val="bg1"/>
                </a:solidFill>
                <a:latin typeface="+mn-lt"/>
              </a:rPr>
              <a:t>Affiliation number one, </a:t>
            </a:r>
            <a:r>
              <a:rPr lang="en-GB" sz="4600" baseline="30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GB" sz="4600" dirty="0">
                <a:solidFill>
                  <a:schemeClr val="bg1"/>
                </a:solidFill>
                <a:latin typeface="+mn-lt"/>
              </a:rPr>
              <a:t>Affiliation number two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61136" y="39049741"/>
            <a:ext cx="3734370" cy="2396144"/>
          </a:xfrm>
          <a:prstGeom prst="rect">
            <a:avLst/>
          </a:prstGeom>
          <a:noFill/>
          <a:effectLst>
            <a:softEdge rad="63500"/>
          </a:effectLst>
        </p:spPr>
        <p:txBody>
          <a:bodyPr wrap="none" lIns="86970" tIns="43485" rIns="86970" bIns="43485" rtlCol="0">
            <a:spAutoFit/>
          </a:bodyPr>
          <a:lstStyle/>
          <a:p>
            <a:r>
              <a:rPr lang="en-GB" sz="3000" dirty="0">
                <a:solidFill>
                  <a:srgbClr val="002060"/>
                </a:solidFill>
              </a:rPr>
              <a:t>Author’s Name</a:t>
            </a:r>
          </a:p>
          <a:p>
            <a:r>
              <a:rPr lang="en-GB" sz="3000" dirty="0">
                <a:solidFill>
                  <a:srgbClr val="002060"/>
                </a:solidFill>
              </a:rPr>
              <a:t>Author’s Affiliation</a:t>
            </a:r>
          </a:p>
          <a:p>
            <a:r>
              <a:rPr lang="en-GB" sz="3000" dirty="0">
                <a:solidFill>
                  <a:srgbClr val="002060"/>
                </a:solidFill>
              </a:rPr>
              <a:t>E-mail: Author’s e-mail</a:t>
            </a:r>
          </a:p>
          <a:p>
            <a:r>
              <a:rPr lang="en-GB" sz="3000" dirty="0">
                <a:solidFill>
                  <a:srgbClr val="002060"/>
                </a:solidFill>
              </a:rPr>
              <a:t>Phone: …</a:t>
            </a:r>
          </a:p>
          <a:p>
            <a:r>
              <a:rPr lang="en-GB" sz="3000" dirty="0">
                <a:solidFill>
                  <a:srgbClr val="002060"/>
                </a:solidFill>
              </a:rPr>
              <a:t>LinkedIn: 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61136" y="37890733"/>
            <a:ext cx="2385859" cy="918816"/>
          </a:xfrm>
          <a:prstGeom prst="rect">
            <a:avLst/>
          </a:prstGeom>
          <a:noFill/>
        </p:spPr>
        <p:txBody>
          <a:bodyPr wrap="none" lIns="86970" tIns="43485" rIns="86970" bIns="43485" rtlCol="0">
            <a:spAutoFit/>
          </a:bodyPr>
          <a:lstStyle/>
          <a:p>
            <a:r>
              <a:rPr lang="en-GB" sz="5400" b="1" dirty="0">
                <a:solidFill>
                  <a:srgbClr val="002060"/>
                </a:solidFill>
              </a:rPr>
              <a:t>Contact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42237" y="39049741"/>
            <a:ext cx="10872000" cy="2781182"/>
          </a:xfrm>
          <a:prstGeom prst="rect">
            <a:avLst/>
          </a:prstGeom>
          <a:noFill/>
        </p:spPr>
        <p:txBody>
          <a:bodyPr wrap="square" lIns="86970" tIns="86970" rIns="86970" bIns="86970" numCol="1" spcCol="434850" rtlCol="0">
            <a:no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n-US" sz="1800" dirty="0">
                <a:solidFill>
                  <a:srgbClr val="002060"/>
                </a:solidFill>
                <a:latin typeface="NimbusRomNo9L-Regu"/>
              </a:rPr>
              <a:t>Author1, Author2, Author3, and Author 4, “Complete title of the paper”, IEEE Journal Name, vol. X, no. Y, pp. ABCD</a:t>
            </a:r>
            <a:r>
              <a:rPr lang="it-IT" sz="1800" dirty="0">
                <a:solidFill>
                  <a:srgbClr val="002060"/>
                </a:solidFill>
                <a:latin typeface="NimbusRomNo9L-Regu"/>
              </a:rPr>
              <a:t>–EFGH, </a:t>
            </a:r>
            <a:r>
              <a:rPr lang="it-IT" sz="1800" dirty="0" err="1">
                <a:solidFill>
                  <a:srgbClr val="002060"/>
                </a:solidFill>
                <a:latin typeface="NimbusRomNo9L-Regu"/>
              </a:rPr>
              <a:t>Month</a:t>
            </a:r>
            <a:r>
              <a:rPr lang="it-IT" sz="1800" dirty="0">
                <a:solidFill>
                  <a:srgbClr val="002060"/>
                </a:solidFill>
                <a:latin typeface="NimbusRomNo9L-Regu"/>
              </a:rPr>
              <a:t> YYYY.</a:t>
            </a:r>
            <a:endParaRPr lang="en-GB" sz="1800" dirty="0">
              <a:solidFill>
                <a:srgbClr val="002060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800" dirty="0">
                <a:solidFill>
                  <a:srgbClr val="002060"/>
                </a:solidFill>
                <a:latin typeface="NimbusRomNo9L-Regu"/>
              </a:rPr>
              <a:t>Author1, Author2, Author3, and Author 4, “Complete title of the paper”, IEEE Journal Name, vol. X, no. Y, pp. ABCD</a:t>
            </a:r>
            <a:r>
              <a:rPr lang="it-IT" sz="1800" dirty="0">
                <a:solidFill>
                  <a:srgbClr val="002060"/>
                </a:solidFill>
                <a:latin typeface="NimbusRomNo9L-Regu"/>
              </a:rPr>
              <a:t>–EFGH, </a:t>
            </a:r>
            <a:r>
              <a:rPr lang="it-IT" sz="1800" dirty="0" err="1">
                <a:solidFill>
                  <a:srgbClr val="002060"/>
                </a:solidFill>
                <a:latin typeface="NimbusRomNo9L-Regu"/>
              </a:rPr>
              <a:t>Month</a:t>
            </a:r>
            <a:r>
              <a:rPr lang="it-IT" sz="1800" dirty="0">
                <a:solidFill>
                  <a:srgbClr val="002060"/>
                </a:solidFill>
                <a:latin typeface="NimbusRomNo9L-Regu"/>
              </a:rPr>
              <a:t> YYYY.</a:t>
            </a:r>
            <a:endParaRPr lang="en-GB" sz="1800" dirty="0">
              <a:solidFill>
                <a:srgbClr val="002060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800" dirty="0">
                <a:solidFill>
                  <a:srgbClr val="002060"/>
                </a:solidFill>
                <a:latin typeface="NimbusRomNo9L-Regu"/>
              </a:rPr>
              <a:t>Author1, Author2, Author3, and Author 4, “Complete title of the paper”, IEEE Journal Name, vol. X, no. Y, pp. ABCD</a:t>
            </a:r>
            <a:r>
              <a:rPr lang="it-IT" sz="1800" dirty="0">
                <a:solidFill>
                  <a:srgbClr val="002060"/>
                </a:solidFill>
                <a:latin typeface="NimbusRomNo9L-Regu"/>
              </a:rPr>
              <a:t>–EFGH, </a:t>
            </a:r>
            <a:r>
              <a:rPr lang="it-IT" sz="1800" dirty="0" err="1">
                <a:solidFill>
                  <a:srgbClr val="002060"/>
                </a:solidFill>
                <a:latin typeface="NimbusRomNo9L-Regu"/>
              </a:rPr>
              <a:t>Month</a:t>
            </a:r>
            <a:r>
              <a:rPr lang="it-IT" sz="1800" dirty="0">
                <a:solidFill>
                  <a:srgbClr val="002060"/>
                </a:solidFill>
                <a:latin typeface="NimbusRomNo9L-Regu"/>
              </a:rPr>
              <a:t> YYYY.</a:t>
            </a:r>
            <a:endParaRPr lang="en-GB" sz="1800" dirty="0">
              <a:solidFill>
                <a:srgbClr val="002060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800" dirty="0">
                <a:solidFill>
                  <a:srgbClr val="002060"/>
                </a:solidFill>
                <a:latin typeface="NimbusRomNo9L-Regu"/>
              </a:rPr>
              <a:t>Author1, Author2, Author3, and Author 4, “Complete title of the paper”, IEEE Journal Name, vol. X, no. Y, pp. ABCD</a:t>
            </a:r>
            <a:r>
              <a:rPr lang="it-IT" sz="1800" dirty="0">
                <a:solidFill>
                  <a:srgbClr val="002060"/>
                </a:solidFill>
                <a:latin typeface="NimbusRomNo9L-Regu"/>
              </a:rPr>
              <a:t>–EFGH, </a:t>
            </a:r>
            <a:r>
              <a:rPr lang="it-IT" sz="1800" dirty="0" err="1">
                <a:solidFill>
                  <a:srgbClr val="002060"/>
                </a:solidFill>
                <a:latin typeface="NimbusRomNo9L-Regu"/>
              </a:rPr>
              <a:t>Month</a:t>
            </a:r>
            <a:r>
              <a:rPr lang="it-IT" sz="1800" dirty="0">
                <a:solidFill>
                  <a:srgbClr val="002060"/>
                </a:solidFill>
                <a:latin typeface="NimbusRomNo9L-Regu"/>
              </a:rPr>
              <a:t> YYYY.</a:t>
            </a:r>
            <a:endParaRPr lang="en-GB" sz="1800" dirty="0">
              <a:solidFill>
                <a:srgbClr val="00206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42237" y="37890733"/>
            <a:ext cx="3325668" cy="918816"/>
          </a:xfrm>
          <a:prstGeom prst="rect">
            <a:avLst/>
          </a:prstGeom>
          <a:noFill/>
        </p:spPr>
        <p:txBody>
          <a:bodyPr wrap="none" lIns="86970" tIns="43485" rIns="86970" bIns="43485" rtlCol="0">
            <a:spAutoFit/>
          </a:bodyPr>
          <a:lstStyle/>
          <a:p>
            <a:r>
              <a:rPr lang="en-GB" sz="5400" b="1" dirty="0">
                <a:solidFill>
                  <a:srgbClr val="002060"/>
                </a:solidFill>
              </a:rPr>
              <a:t>References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18D2C21-DC09-4067-9B14-BA87A6AF2554}"/>
              </a:ext>
            </a:extLst>
          </p:cNvPr>
          <p:cNvGrpSpPr/>
          <p:nvPr/>
        </p:nvGrpSpPr>
        <p:grpSpPr>
          <a:xfrm>
            <a:off x="1681515" y="5852319"/>
            <a:ext cx="8407576" cy="7244467"/>
            <a:chOff x="1681515" y="5852319"/>
            <a:chExt cx="8407576" cy="7244467"/>
          </a:xfrm>
        </p:grpSpPr>
        <p:sp>
          <p:nvSpPr>
            <p:cNvPr id="10" name="Text Box 189"/>
            <p:cNvSpPr txBox="1">
              <a:spLocks noChangeArrowheads="1"/>
            </p:cNvSpPr>
            <p:nvPr/>
          </p:nvSpPr>
          <p:spPr bwMode="auto">
            <a:xfrm>
              <a:off x="1681515" y="6743866"/>
              <a:ext cx="8407576" cy="63529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lIns="173940" tIns="173940" rIns="173940" bIns="173940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/>
              <a:r>
                <a:rPr lang="en-GB" sz="3000" dirty="0">
                  <a:latin typeface="Calibri" pitchFamily="34" charset="0"/>
                </a:rPr>
                <a:t>Please follow these guidelines for an effective poster:</a:t>
              </a:r>
            </a:p>
            <a:p>
              <a:pPr algn="just" eaLnBrk="1" hangingPunct="1"/>
              <a:endParaRPr lang="en-GB" sz="3000" dirty="0">
                <a:latin typeface="Calibri" pitchFamily="34" charset="0"/>
              </a:endParaRP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en-GB" sz="3000" dirty="0">
                  <a:latin typeface="Calibri" pitchFamily="34" charset="0"/>
                </a:rPr>
                <a:t>Short phrases, </a:t>
              </a:r>
              <a:r>
                <a:rPr lang="en-GB" sz="3000" strike="sngStrike" dirty="0">
                  <a:latin typeface="Calibri" pitchFamily="34" charset="0"/>
                </a:rPr>
                <a:t>no long sentences</a:t>
              </a: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en-GB" sz="3000" b="1" dirty="0">
                  <a:latin typeface="Calibri" pitchFamily="34" charset="0"/>
                </a:rPr>
                <a:t>Highlight</a:t>
              </a:r>
              <a:r>
                <a:rPr lang="en-GB" sz="3000" dirty="0">
                  <a:latin typeface="Calibri" pitchFamily="34" charset="0"/>
                </a:rPr>
                <a:t> important concepts</a:t>
              </a: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en-GB" sz="3000" dirty="0">
                  <a:latin typeface="Calibri" pitchFamily="34" charset="0"/>
                </a:rPr>
                <a:t>Do not write everything, just note down the essential information</a:t>
              </a: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en-GB" sz="3000" dirty="0">
                  <a:latin typeface="Calibri" pitchFamily="34" charset="0"/>
                </a:rPr>
                <a:t>Be ready to discuss with the audience the extra details</a:t>
              </a: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en-GB" sz="3000" dirty="0">
                  <a:latin typeface="Calibri" pitchFamily="34" charset="0"/>
                </a:rPr>
                <a:t>Use visual tools</a:t>
              </a:r>
            </a:p>
            <a:p>
              <a:pPr marL="1200150" lvl="1" indent="-457200" algn="just" eaLnBrk="1" hangingPunct="1">
                <a:buFont typeface="Arial" panose="020B0604020202020204" pitchFamily="34" charset="0"/>
                <a:buChar char="•"/>
              </a:pPr>
              <a:r>
                <a:rPr lang="en-GB" sz="3000" dirty="0">
                  <a:latin typeface="Calibri" pitchFamily="34" charset="0"/>
                </a:rPr>
                <a:t>Figures</a:t>
              </a:r>
            </a:p>
            <a:p>
              <a:pPr marL="1200150" lvl="1" indent="-457200" algn="just" eaLnBrk="1" hangingPunct="1">
                <a:buFont typeface="Arial" panose="020B0604020202020204" pitchFamily="34" charset="0"/>
                <a:buChar char="•"/>
              </a:pPr>
              <a:r>
                <a:rPr lang="en-GB" sz="3000" dirty="0">
                  <a:latin typeface="Calibri" pitchFamily="34" charset="0"/>
                </a:rPr>
                <a:t>Block diagrams</a:t>
              </a:r>
            </a:p>
            <a:p>
              <a:pPr marL="1200150" lvl="1" indent="-457200" algn="just" eaLnBrk="1" hangingPunct="1">
                <a:buFont typeface="Arial" panose="020B0604020202020204" pitchFamily="34" charset="0"/>
                <a:buChar char="•"/>
              </a:pPr>
              <a:r>
                <a:rPr lang="en-GB" sz="3000" dirty="0">
                  <a:latin typeface="Calibri" pitchFamily="34" charset="0"/>
                </a:rPr>
                <a:t>Flow charts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681515" y="5852319"/>
              <a:ext cx="8407576" cy="89154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970" tIns="43485" rIns="86970" bIns="43485" rtlCol="0" anchor="ctr"/>
            <a:lstStyle/>
            <a:p>
              <a:pPr algn="ctr"/>
              <a:r>
                <a:rPr lang="en-GB" sz="5400" b="1" dirty="0">
                  <a:solidFill>
                    <a:schemeClr val="bg1"/>
                  </a:solidFill>
                </a:rPr>
                <a:t>Instructions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8A33EDA-0335-4ED7-AB98-C77B9B0277A0}"/>
              </a:ext>
            </a:extLst>
          </p:cNvPr>
          <p:cNvGrpSpPr/>
          <p:nvPr/>
        </p:nvGrpSpPr>
        <p:grpSpPr>
          <a:xfrm>
            <a:off x="10928857" y="14532958"/>
            <a:ext cx="8407907" cy="6330761"/>
            <a:chOff x="10928857" y="14532958"/>
            <a:chExt cx="8407907" cy="6330761"/>
          </a:xfrm>
        </p:grpSpPr>
        <p:sp>
          <p:nvSpPr>
            <p:cNvPr id="13" name="Text Box 192"/>
            <p:cNvSpPr txBox="1">
              <a:spLocks noChangeArrowheads="1"/>
            </p:cNvSpPr>
            <p:nvPr/>
          </p:nvSpPr>
          <p:spPr bwMode="auto">
            <a:xfrm>
              <a:off x="10928857" y="15434128"/>
              <a:ext cx="8407576" cy="54295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lIns="173940" tIns="173940" rIns="173940" bIns="173940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it-IT" sz="3000" dirty="0">
                  <a:latin typeface="Calibri" pitchFamily="34" charset="0"/>
                </a:rPr>
                <a:t>’Per me si va ne la città dolente,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per me si va ne l'</a:t>
              </a:r>
              <a:r>
                <a:rPr lang="it-IT" sz="3000" dirty="0" err="1">
                  <a:latin typeface="Calibri" pitchFamily="34" charset="0"/>
                </a:rPr>
                <a:t>etterno</a:t>
              </a:r>
              <a:r>
                <a:rPr lang="it-IT" sz="3000" dirty="0">
                  <a:latin typeface="Calibri" pitchFamily="34" charset="0"/>
                </a:rPr>
                <a:t> dolore,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per me si va tra la perduta gente.</a:t>
              </a:r>
            </a:p>
            <a:p>
              <a:pPr eaLnBrk="1" hangingPunct="1"/>
              <a:endParaRPr lang="it-IT" sz="3000" dirty="0">
                <a:latin typeface="Calibri" pitchFamily="34" charset="0"/>
              </a:endParaRP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Giustizia mosse il mio alto fattore;</a:t>
              </a:r>
            </a:p>
            <a:p>
              <a:pPr eaLnBrk="1" hangingPunct="1"/>
              <a:r>
                <a:rPr lang="it-IT" sz="3000" dirty="0" err="1">
                  <a:latin typeface="Calibri" pitchFamily="34" charset="0"/>
                </a:rPr>
                <a:t>fecemi</a:t>
              </a:r>
              <a:r>
                <a:rPr lang="it-IT" sz="3000" dirty="0">
                  <a:latin typeface="Calibri" pitchFamily="34" charset="0"/>
                </a:rPr>
                <a:t> la divina </a:t>
              </a:r>
              <a:r>
                <a:rPr lang="it-IT" sz="3000" dirty="0" err="1">
                  <a:latin typeface="Calibri" pitchFamily="34" charset="0"/>
                </a:rPr>
                <a:t>podestate</a:t>
              </a:r>
              <a:r>
                <a:rPr lang="it-IT" sz="3000" dirty="0">
                  <a:latin typeface="Calibri" pitchFamily="34" charset="0"/>
                </a:rPr>
                <a:t>,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la somma </a:t>
              </a:r>
              <a:r>
                <a:rPr lang="it-IT" sz="3000" dirty="0" err="1">
                  <a:latin typeface="Calibri" pitchFamily="34" charset="0"/>
                </a:rPr>
                <a:t>sapïenza</a:t>
              </a:r>
              <a:r>
                <a:rPr lang="it-IT" sz="3000" dirty="0">
                  <a:latin typeface="Calibri" pitchFamily="34" charset="0"/>
                </a:rPr>
                <a:t> e ’l primo amore.</a:t>
              </a:r>
            </a:p>
            <a:p>
              <a:pPr eaLnBrk="1" hangingPunct="1"/>
              <a:endParaRPr lang="it-IT" sz="3000" dirty="0">
                <a:latin typeface="Calibri" pitchFamily="34" charset="0"/>
              </a:endParaRP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Dinanzi a me non fuor cose create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se non </a:t>
              </a:r>
              <a:r>
                <a:rPr lang="it-IT" sz="3000" dirty="0" err="1">
                  <a:latin typeface="Calibri" pitchFamily="34" charset="0"/>
                </a:rPr>
                <a:t>etterne</a:t>
              </a:r>
              <a:r>
                <a:rPr lang="it-IT" sz="3000" dirty="0">
                  <a:latin typeface="Calibri" pitchFamily="34" charset="0"/>
                </a:rPr>
                <a:t>, e io </a:t>
              </a:r>
              <a:r>
                <a:rPr lang="it-IT" sz="3000" dirty="0" err="1">
                  <a:latin typeface="Calibri" pitchFamily="34" charset="0"/>
                </a:rPr>
                <a:t>etterno</a:t>
              </a:r>
              <a:r>
                <a:rPr lang="it-IT" sz="3000" dirty="0">
                  <a:latin typeface="Calibri" pitchFamily="34" charset="0"/>
                </a:rPr>
                <a:t> duro.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Lasciate </a:t>
              </a:r>
              <a:r>
                <a:rPr lang="it-IT" sz="3000" dirty="0" err="1">
                  <a:latin typeface="Calibri" pitchFamily="34" charset="0"/>
                </a:rPr>
                <a:t>ogne</a:t>
              </a:r>
              <a:r>
                <a:rPr lang="it-IT" sz="3000" dirty="0">
                  <a:latin typeface="Calibri" pitchFamily="34" charset="0"/>
                </a:rPr>
                <a:t> speranza, voi ch’</a:t>
              </a:r>
              <a:r>
                <a:rPr lang="it-IT" sz="3000" dirty="0" err="1">
                  <a:latin typeface="Calibri" pitchFamily="34" charset="0"/>
                </a:rPr>
                <a:t>intrate</a:t>
              </a:r>
              <a:r>
                <a:rPr lang="it-IT" sz="3000" dirty="0">
                  <a:latin typeface="Calibri" pitchFamily="34" charset="0"/>
                </a:rPr>
                <a:t>’.</a:t>
              </a:r>
              <a:endParaRPr lang="en-GB" sz="3000" dirty="0">
                <a:latin typeface="Calibri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0929188" y="14532958"/>
              <a:ext cx="8407576" cy="89154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970" tIns="43485" rIns="86970" bIns="43485" rtlCol="0" anchor="ctr"/>
            <a:lstStyle/>
            <a:p>
              <a:pPr algn="ctr"/>
              <a:r>
                <a:rPr lang="en-GB" sz="5400" b="1" dirty="0">
                  <a:solidFill>
                    <a:schemeClr val="bg1"/>
                  </a:solidFill>
                </a:rPr>
                <a:t>Block #3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00338A1-E3FE-4888-AB3A-7478AEB7FEE1}"/>
              </a:ext>
            </a:extLst>
          </p:cNvPr>
          <p:cNvGrpSpPr/>
          <p:nvPr/>
        </p:nvGrpSpPr>
        <p:grpSpPr>
          <a:xfrm>
            <a:off x="20178184" y="18095204"/>
            <a:ext cx="8407576" cy="6321138"/>
            <a:chOff x="20178184" y="18577719"/>
            <a:chExt cx="8407576" cy="6321138"/>
          </a:xfrm>
        </p:grpSpPr>
        <p:sp>
          <p:nvSpPr>
            <p:cNvPr id="12" name="Text Box 191"/>
            <p:cNvSpPr txBox="1">
              <a:spLocks noChangeArrowheads="1"/>
            </p:cNvSpPr>
            <p:nvPr/>
          </p:nvSpPr>
          <p:spPr bwMode="auto">
            <a:xfrm>
              <a:off x="20178184" y="19469266"/>
              <a:ext cx="8407576" cy="54295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lIns="173940" tIns="173940" rIns="173940" bIns="173940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it-IT" sz="3000" dirty="0">
                  <a:latin typeface="Calibri" pitchFamily="34" charset="0"/>
                </a:rPr>
                <a:t>Amor, ch'al </a:t>
              </a:r>
              <a:r>
                <a:rPr lang="it-IT" sz="3000" dirty="0" err="1">
                  <a:latin typeface="Calibri" pitchFamily="34" charset="0"/>
                </a:rPr>
                <a:t>cor</a:t>
              </a:r>
              <a:r>
                <a:rPr lang="it-IT" sz="3000" dirty="0">
                  <a:latin typeface="Calibri" pitchFamily="34" charset="0"/>
                </a:rPr>
                <a:t> gentil ratto s'apprende,</a:t>
              </a:r>
            </a:p>
            <a:p>
              <a:pPr lvl="1"/>
              <a:r>
                <a:rPr lang="it-IT" sz="3000" dirty="0">
                  <a:latin typeface="Calibri" pitchFamily="34" charset="0"/>
                </a:rPr>
                <a:t>prese costui de la bella persona</a:t>
              </a:r>
            </a:p>
            <a:p>
              <a:pPr lvl="1"/>
              <a:r>
                <a:rPr lang="it-IT" sz="3000" dirty="0">
                  <a:latin typeface="Calibri" pitchFamily="34" charset="0"/>
                </a:rPr>
                <a:t>che mi fu tolta; e 'l modo ancor m'offende.</a:t>
              </a:r>
            </a:p>
            <a:p>
              <a:endParaRPr lang="it-IT" sz="3000" dirty="0">
                <a:latin typeface="Calibri" pitchFamily="34" charset="0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it-IT" sz="3000" dirty="0">
                  <a:latin typeface="Calibri" pitchFamily="34" charset="0"/>
                </a:rPr>
                <a:t>Amor, ch’a nullo amato amar perdona,</a:t>
              </a:r>
            </a:p>
            <a:p>
              <a:pPr lvl="1"/>
              <a:r>
                <a:rPr lang="it-IT" sz="3000" dirty="0">
                  <a:latin typeface="Calibri" pitchFamily="34" charset="0"/>
                </a:rPr>
                <a:t>mi prese del costui piacer sì forte,</a:t>
              </a:r>
            </a:p>
            <a:p>
              <a:pPr lvl="1"/>
              <a:r>
                <a:rPr lang="it-IT" sz="3000" dirty="0">
                  <a:latin typeface="Calibri" pitchFamily="34" charset="0"/>
                </a:rPr>
                <a:t>che, come vedi, ancor non m’abbandona.</a:t>
              </a:r>
            </a:p>
            <a:p>
              <a:endParaRPr lang="it-IT" sz="3000" dirty="0">
                <a:latin typeface="Calibri" pitchFamily="34" charset="0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it-IT" sz="3000" dirty="0">
                  <a:latin typeface="Calibri" pitchFamily="34" charset="0"/>
                </a:rPr>
                <a:t>Amor condusse noi ad una morte.</a:t>
              </a:r>
            </a:p>
            <a:p>
              <a:pPr lvl="1"/>
              <a:r>
                <a:rPr lang="it-IT" sz="3000" dirty="0">
                  <a:latin typeface="Calibri" pitchFamily="34" charset="0"/>
                </a:rPr>
                <a:t>Caina attende chi a vita ci spense".</a:t>
              </a:r>
            </a:p>
            <a:p>
              <a:pPr lvl="1"/>
              <a:r>
                <a:rPr lang="it-IT" sz="3000" dirty="0">
                  <a:latin typeface="Calibri" pitchFamily="34" charset="0"/>
                </a:rPr>
                <a:t>Queste parole da lor ci fuor porte.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0178184" y="18577719"/>
              <a:ext cx="8407576" cy="89154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970" tIns="43485" rIns="86970" bIns="43485" rtlCol="0" anchor="ctr"/>
            <a:lstStyle/>
            <a:p>
              <a:pPr algn="ctr"/>
              <a:r>
                <a:rPr lang="en-GB" sz="5400" b="1" dirty="0">
                  <a:solidFill>
                    <a:schemeClr val="bg1"/>
                  </a:solidFill>
                </a:rPr>
                <a:t>Block #5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791E4F6-93B4-467F-8ED7-FE714AA64184}"/>
              </a:ext>
            </a:extLst>
          </p:cNvPr>
          <p:cNvGrpSpPr/>
          <p:nvPr/>
        </p:nvGrpSpPr>
        <p:grpSpPr>
          <a:xfrm>
            <a:off x="20178184" y="25147804"/>
            <a:ext cx="8407576" cy="6321138"/>
            <a:chOff x="20178184" y="25638054"/>
            <a:chExt cx="8407576" cy="6321138"/>
          </a:xfrm>
        </p:grpSpPr>
        <p:sp>
          <p:nvSpPr>
            <p:cNvPr id="14" name="Text Box 193"/>
            <p:cNvSpPr txBox="1">
              <a:spLocks noChangeArrowheads="1"/>
            </p:cNvSpPr>
            <p:nvPr/>
          </p:nvSpPr>
          <p:spPr bwMode="auto">
            <a:xfrm>
              <a:off x="20178184" y="26529601"/>
              <a:ext cx="8407576" cy="54295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lIns="173940" tIns="173940" rIns="173940" bIns="173940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it-IT" sz="3000" dirty="0">
                  <a:latin typeface="Calibri" pitchFamily="34" charset="0"/>
                </a:rPr>
                <a:t>Cerbero, fiera crudele e diversa,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con tre gole caninamente latra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sovra la gente che quivi è sommersa.</a:t>
              </a:r>
            </a:p>
            <a:p>
              <a:pPr eaLnBrk="1" hangingPunct="1"/>
              <a:endParaRPr lang="it-IT" sz="3000" dirty="0">
                <a:latin typeface="Calibri" pitchFamily="34" charset="0"/>
              </a:endParaRP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Li occhi ha vermigli, la barba unta e atra,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e ’l ventre largo, e unghiate le mani;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graffia li spirti ed </a:t>
              </a:r>
              <a:r>
                <a:rPr lang="it-IT" sz="3000" dirty="0" err="1">
                  <a:latin typeface="Calibri" pitchFamily="34" charset="0"/>
                </a:rPr>
                <a:t>iscoia</a:t>
              </a:r>
              <a:r>
                <a:rPr lang="it-IT" sz="3000" dirty="0">
                  <a:latin typeface="Calibri" pitchFamily="34" charset="0"/>
                </a:rPr>
                <a:t> ed </a:t>
              </a:r>
              <a:r>
                <a:rPr lang="it-IT" sz="3000" dirty="0" err="1">
                  <a:latin typeface="Calibri" pitchFamily="34" charset="0"/>
                </a:rPr>
                <a:t>isquatra</a:t>
              </a:r>
              <a:r>
                <a:rPr lang="it-IT" sz="3000" dirty="0">
                  <a:latin typeface="Calibri" pitchFamily="34" charset="0"/>
                </a:rPr>
                <a:t>.</a:t>
              </a:r>
            </a:p>
            <a:p>
              <a:pPr eaLnBrk="1" hangingPunct="1"/>
              <a:endParaRPr lang="it-IT" sz="3000" dirty="0">
                <a:latin typeface="Calibri" pitchFamily="34" charset="0"/>
              </a:endParaRP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Urlar li fa la pioggia come cani;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de l’un de’ lati fanno a l’altro schermo;</a:t>
              </a:r>
            </a:p>
            <a:p>
              <a:pPr eaLnBrk="1" hangingPunct="1"/>
              <a:r>
                <a:rPr lang="it-IT" sz="3000" dirty="0" err="1">
                  <a:latin typeface="Calibri" pitchFamily="34" charset="0"/>
                </a:rPr>
                <a:t>volgonsi</a:t>
              </a:r>
              <a:r>
                <a:rPr lang="it-IT" sz="3000" dirty="0">
                  <a:latin typeface="Calibri" pitchFamily="34" charset="0"/>
                </a:rPr>
                <a:t> spesso i miseri profani.</a:t>
              </a:r>
              <a:endParaRPr lang="en-GB" sz="3000" dirty="0">
                <a:latin typeface="Calibri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0178184" y="25638054"/>
              <a:ext cx="8407576" cy="89154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970" tIns="43485" rIns="86970" bIns="43485" rtlCol="0" anchor="ctr"/>
            <a:lstStyle/>
            <a:p>
              <a:pPr algn="ctr"/>
              <a:r>
                <a:rPr lang="en-GB" sz="5400" b="1" dirty="0">
                  <a:solidFill>
                    <a:schemeClr val="bg1"/>
                  </a:solidFill>
                </a:rPr>
                <a:t>Block #6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03A578C-4BDD-493F-9A2C-A0E42B64C85A}"/>
              </a:ext>
            </a:extLst>
          </p:cNvPr>
          <p:cNvGrpSpPr/>
          <p:nvPr/>
        </p:nvGrpSpPr>
        <p:grpSpPr>
          <a:xfrm>
            <a:off x="1681515" y="13763081"/>
            <a:ext cx="8407576" cy="3858925"/>
            <a:chOff x="1681515" y="13763081"/>
            <a:chExt cx="8407576" cy="3858925"/>
          </a:xfrm>
        </p:grpSpPr>
        <p:sp>
          <p:nvSpPr>
            <p:cNvPr id="33" name="Rectangle 32"/>
            <p:cNvSpPr/>
            <p:nvPr/>
          </p:nvSpPr>
          <p:spPr>
            <a:xfrm>
              <a:off x="1681515" y="13763081"/>
              <a:ext cx="8407576" cy="89154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970" tIns="43485" rIns="86970" bIns="43485" rtlCol="0" anchor="ctr"/>
            <a:lstStyle/>
            <a:p>
              <a:pPr algn="ctr"/>
              <a:r>
                <a:rPr lang="en-GB" sz="5400" b="1" dirty="0">
                  <a:solidFill>
                    <a:schemeClr val="bg1"/>
                  </a:solidFill>
                </a:rPr>
                <a:t>Format</a:t>
              </a:r>
            </a:p>
          </p:txBody>
        </p:sp>
        <p:sp>
          <p:nvSpPr>
            <p:cNvPr id="11" name="Text Box 190"/>
            <p:cNvSpPr txBox="1">
              <a:spLocks noChangeArrowheads="1"/>
            </p:cNvSpPr>
            <p:nvPr/>
          </p:nvSpPr>
          <p:spPr bwMode="auto">
            <a:xfrm>
              <a:off x="1681515" y="14654628"/>
              <a:ext cx="8407576" cy="296737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lIns="173940" tIns="173940" rIns="173940" bIns="173940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en-GB" sz="3000" dirty="0">
                  <a:latin typeface="Calibri" pitchFamily="34" charset="0"/>
                </a:rPr>
                <a:t>Feel free to add/remove blocks, either text or figure, according to your needs</a:t>
              </a: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en-GB" sz="3000" b="1" dirty="0">
                  <a:latin typeface="Calibri" pitchFamily="34" charset="0"/>
                </a:rPr>
                <a:t>Do not</a:t>
              </a:r>
              <a:r>
                <a:rPr lang="en-GB" sz="3000" dirty="0">
                  <a:latin typeface="Calibri" pitchFamily="34" charset="0"/>
                </a:rPr>
                <a:t> </a:t>
              </a:r>
              <a:r>
                <a:rPr lang="en-GB" sz="3000" b="1" dirty="0">
                  <a:latin typeface="Calibri" pitchFamily="34" charset="0"/>
                </a:rPr>
                <a:t>change</a:t>
              </a:r>
              <a:r>
                <a:rPr lang="en-GB" sz="3000" dirty="0">
                  <a:latin typeface="Calibri" pitchFamily="34" charset="0"/>
                </a:rPr>
                <a:t> font size or colour</a:t>
              </a: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en-GB" sz="3000" b="1" dirty="0">
                  <a:latin typeface="Calibri" pitchFamily="34" charset="0"/>
                </a:rPr>
                <a:t>Do not change</a:t>
              </a:r>
              <a:r>
                <a:rPr lang="en-GB" sz="3000" dirty="0">
                  <a:latin typeface="Calibri" pitchFamily="34" charset="0"/>
                </a:rPr>
                <a:t> the spacing between blocks</a:t>
              </a:r>
            </a:p>
            <a:p>
              <a:pPr marL="1200150" lvl="1" indent="-457200" algn="just" eaLnBrk="1" hangingPunct="1">
                <a:buFont typeface="Arial" panose="020B0604020202020204" pitchFamily="34" charset="0"/>
                <a:buChar char="•"/>
              </a:pPr>
              <a:r>
                <a:rPr lang="en-GB" sz="3000" dirty="0">
                  <a:latin typeface="Calibri" pitchFamily="34" charset="0"/>
                </a:rPr>
                <a:t>It should be around 1.5 cm </a:t>
              </a:r>
            </a:p>
            <a:p>
              <a:pPr eaLnBrk="1" hangingPunct="1"/>
              <a:endParaRPr lang="en-GB" sz="2000" dirty="0">
                <a:latin typeface="+mn-lt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06C77ED-B732-4256-880F-78FB6CFA3525}"/>
              </a:ext>
            </a:extLst>
          </p:cNvPr>
          <p:cNvGrpSpPr/>
          <p:nvPr/>
        </p:nvGrpSpPr>
        <p:grpSpPr>
          <a:xfrm>
            <a:off x="10929519" y="21400581"/>
            <a:ext cx="8407576" cy="10014456"/>
            <a:chOff x="10929519" y="21400581"/>
            <a:chExt cx="8407576" cy="10014456"/>
          </a:xfrm>
        </p:grpSpPr>
        <p:sp>
          <p:nvSpPr>
            <p:cNvPr id="15" name="Text Box 194"/>
            <p:cNvSpPr txBox="1">
              <a:spLocks noChangeArrowheads="1"/>
            </p:cNvSpPr>
            <p:nvPr/>
          </p:nvSpPr>
          <p:spPr bwMode="auto">
            <a:xfrm>
              <a:off x="10929519" y="22292128"/>
              <a:ext cx="8407576" cy="912290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lIns="173940" tIns="173940" rIns="173940" bIns="173940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it-IT" sz="3000" dirty="0">
                  <a:latin typeface="Calibri" pitchFamily="34" charset="0"/>
                </a:rPr>
                <a:t>Lo buon maestro a me: "Tu non </a:t>
              </a:r>
              <a:r>
                <a:rPr lang="it-IT" sz="3000" dirty="0" err="1">
                  <a:latin typeface="Calibri" pitchFamily="34" charset="0"/>
                </a:rPr>
                <a:t>dimandi</a:t>
              </a:r>
              <a:endParaRPr lang="it-IT" sz="3000" dirty="0">
                <a:latin typeface="Calibri" pitchFamily="34" charset="0"/>
              </a:endParaRP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che spiriti son questi che tu vedi?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Or vo’ che sappi, innanzi che più </a:t>
              </a:r>
              <a:r>
                <a:rPr lang="it-IT" sz="3000" dirty="0" err="1">
                  <a:latin typeface="Calibri" pitchFamily="34" charset="0"/>
                </a:rPr>
                <a:t>andi</a:t>
              </a:r>
              <a:r>
                <a:rPr lang="it-IT" sz="3000" dirty="0">
                  <a:latin typeface="Calibri" pitchFamily="34" charset="0"/>
                </a:rPr>
                <a:t>,</a:t>
              </a:r>
            </a:p>
            <a:p>
              <a:pPr eaLnBrk="1" hangingPunct="1"/>
              <a:endParaRPr lang="it-IT" sz="3000" dirty="0">
                <a:latin typeface="Calibri" pitchFamily="34" charset="0"/>
              </a:endParaRP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ch’ei non </a:t>
              </a:r>
              <a:r>
                <a:rPr lang="it-IT" sz="3000" dirty="0" err="1">
                  <a:latin typeface="Calibri" pitchFamily="34" charset="0"/>
                </a:rPr>
                <a:t>peccaro</a:t>
              </a:r>
              <a:r>
                <a:rPr lang="it-IT" sz="3000" dirty="0">
                  <a:latin typeface="Calibri" pitchFamily="34" charset="0"/>
                </a:rPr>
                <a:t>; e s’elli hanno mercedi,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non basta, perché non </a:t>
              </a:r>
              <a:r>
                <a:rPr lang="it-IT" sz="3000" dirty="0" err="1">
                  <a:latin typeface="Calibri" pitchFamily="34" charset="0"/>
                </a:rPr>
                <a:t>ebber</a:t>
              </a:r>
              <a:r>
                <a:rPr lang="it-IT" sz="3000" dirty="0">
                  <a:latin typeface="Calibri" pitchFamily="34" charset="0"/>
                </a:rPr>
                <a:t> </a:t>
              </a:r>
              <a:r>
                <a:rPr lang="it-IT" sz="3000" dirty="0" err="1">
                  <a:latin typeface="Calibri" pitchFamily="34" charset="0"/>
                </a:rPr>
                <a:t>battesmo</a:t>
              </a:r>
              <a:r>
                <a:rPr lang="it-IT" sz="3000" dirty="0">
                  <a:latin typeface="Calibri" pitchFamily="34" charset="0"/>
                </a:rPr>
                <a:t>,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ch’è porta de la fede che tu credi;</a:t>
              </a:r>
            </a:p>
            <a:p>
              <a:pPr eaLnBrk="1" hangingPunct="1"/>
              <a:endParaRPr lang="it-IT" sz="3000" dirty="0">
                <a:latin typeface="Calibri" pitchFamily="34" charset="0"/>
              </a:endParaRP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e </a:t>
              </a:r>
              <a:r>
                <a:rPr lang="it-IT" sz="3000" dirty="0" err="1">
                  <a:latin typeface="Calibri" pitchFamily="34" charset="0"/>
                </a:rPr>
                <a:t>s’e’</a:t>
              </a:r>
              <a:r>
                <a:rPr lang="it-IT" sz="3000" dirty="0">
                  <a:latin typeface="Calibri" pitchFamily="34" charset="0"/>
                </a:rPr>
                <a:t> </a:t>
              </a:r>
              <a:r>
                <a:rPr lang="it-IT" sz="3000" dirty="0" err="1">
                  <a:latin typeface="Calibri" pitchFamily="34" charset="0"/>
                </a:rPr>
                <a:t>furon</a:t>
              </a:r>
              <a:r>
                <a:rPr lang="it-IT" sz="3000" dirty="0">
                  <a:latin typeface="Calibri" pitchFamily="34" charset="0"/>
                </a:rPr>
                <a:t> dinanzi al </a:t>
              </a:r>
              <a:r>
                <a:rPr lang="it-IT" sz="3000" dirty="0" err="1">
                  <a:latin typeface="Calibri" pitchFamily="34" charset="0"/>
                </a:rPr>
                <a:t>cristianesmo</a:t>
              </a:r>
              <a:r>
                <a:rPr lang="it-IT" sz="3000" dirty="0">
                  <a:latin typeface="Calibri" pitchFamily="34" charset="0"/>
                </a:rPr>
                <a:t>,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non adorar debitamente a Dio: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e di questi </a:t>
              </a:r>
              <a:r>
                <a:rPr lang="it-IT" sz="3000" dirty="0" err="1">
                  <a:latin typeface="Calibri" pitchFamily="34" charset="0"/>
                </a:rPr>
                <a:t>cotai</a:t>
              </a:r>
              <a:r>
                <a:rPr lang="it-IT" sz="3000" dirty="0">
                  <a:latin typeface="Calibri" pitchFamily="34" charset="0"/>
                </a:rPr>
                <a:t> son io medesmo.</a:t>
              </a:r>
            </a:p>
            <a:p>
              <a:pPr eaLnBrk="1" hangingPunct="1"/>
              <a:endParaRPr lang="it-IT" sz="3000" dirty="0">
                <a:latin typeface="Calibri" pitchFamily="34" charset="0"/>
              </a:endParaRP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Per </a:t>
              </a:r>
              <a:r>
                <a:rPr lang="it-IT" sz="3000" dirty="0" err="1">
                  <a:latin typeface="Calibri" pitchFamily="34" charset="0"/>
                </a:rPr>
                <a:t>tai</a:t>
              </a:r>
              <a:r>
                <a:rPr lang="it-IT" sz="3000" dirty="0">
                  <a:latin typeface="Calibri" pitchFamily="34" charset="0"/>
                </a:rPr>
                <a:t> difetti, non per altro rio,</a:t>
              </a:r>
            </a:p>
            <a:p>
              <a:pPr eaLnBrk="1" hangingPunct="1"/>
              <a:r>
                <a:rPr lang="it-IT" sz="3000" dirty="0" err="1">
                  <a:latin typeface="Calibri" pitchFamily="34" charset="0"/>
                </a:rPr>
                <a:t>semo</a:t>
              </a:r>
              <a:r>
                <a:rPr lang="it-IT" sz="3000" dirty="0">
                  <a:latin typeface="Calibri" pitchFamily="34" charset="0"/>
                </a:rPr>
                <a:t> perduti, e sol di tanto offesi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che </a:t>
              </a:r>
              <a:r>
                <a:rPr lang="it-IT" sz="3000" dirty="0" err="1">
                  <a:latin typeface="Calibri" pitchFamily="34" charset="0"/>
                </a:rPr>
                <a:t>sanza</a:t>
              </a:r>
              <a:r>
                <a:rPr lang="it-IT" sz="3000" dirty="0">
                  <a:latin typeface="Calibri" pitchFamily="34" charset="0"/>
                </a:rPr>
                <a:t> speme </a:t>
              </a:r>
              <a:r>
                <a:rPr lang="it-IT" sz="3000" dirty="0" err="1">
                  <a:latin typeface="Calibri" pitchFamily="34" charset="0"/>
                </a:rPr>
                <a:t>vivemo</a:t>
              </a:r>
              <a:r>
                <a:rPr lang="it-IT" sz="3000" dirty="0">
                  <a:latin typeface="Calibri" pitchFamily="34" charset="0"/>
                </a:rPr>
                <a:t> in disio".</a:t>
              </a:r>
            </a:p>
            <a:p>
              <a:pPr eaLnBrk="1" hangingPunct="1"/>
              <a:endParaRPr lang="it-IT" sz="3000" dirty="0">
                <a:latin typeface="Calibri" pitchFamily="34" charset="0"/>
              </a:endParaRP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Gran </a:t>
              </a:r>
              <a:r>
                <a:rPr lang="it-IT" sz="3000" dirty="0" err="1">
                  <a:latin typeface="Calibri" pitchFamily="34" charset="0"/>
                </a:rPr>
                <a:t>duol</a:t>
              </a:r>
              <a:r>
                <a:rPr lang="it-IT" sz="3000" dirty="0">
                  <a:latin typeface="Calibri" pitchFamily="34" charset="0"/>
                </a:rPr>
                <a:t> mi prese al </a:t>
              </a:r>
              <a:r>
                <a:rPr lang="it-IT" sz="3000" dirty="0" err="1">
                  <a:latin typeface="Calibri" pitchFamily="34" charset="0"/>
                </a:rPr>
                <a:t>cor</a:t>
              </a:r>
              <a:r>
                <a:rPr lang="it-IT" sz="3000" dirty="0">
                  <a:latin typeface="Calibri" pitchFamily="34" charset="0"/>
                </a:rPr>
                <a:t> quando lo ’</a:t>
              </a:r>
              <a:r>
                <a:rPr lang="it-IT" sz="3000" dirty="0" err="1">
                  <a:latin typeface="Calibri" pitchFamily="34" charset="0"/>
                </a:rPr>
                <a:t>ntesi</a:t>
              </a:r>
              <a:r>
                <a:rPr lang="it-IT" sz="3000" dirty="0">
                  <a:latin typeface="Calibri" pitchFamily="34" charset="0"/>
                </a:rPr>
                <a:t>,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però che gente di molto valore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conobbi che ’n quel limbo </a:t>
              </a:r>
              <a:r>
                <a:rPr lang="it-IT" sz="3000" dirty="0" err="1">
                  <a:latin typeface="Calibri" pitchFamily="34" charset="0"/>
                </a:rPr>
                <a:t>eran</a:t>
              </a:r>
              <a:r>
                <a:rPr lang="it-IT" sz="3000" dirty="0">
                  <a:latin typeface="Calibri" pitchFamily="34" charset="0"/>
                </a:rPr>
                <a:t> sospesi.</a:t>
              </a:r>
              <a:endParaRPr lang="en-GB" sz="3000" dirty="0">
                <a:latin typeface="Calibri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0929519" y="21400581"/>
              <a:ext cx="8407576" cy="89154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970" tIns="43485" rIns="86970" bIns="43485" rtlCol="0" anchor="ctr"/>
            <a:lstStyle/>
            <a:p>
              <a:pPr algn="ctr"/>
              <a:r>
                <a:rPr lang="en-GB" sz="5400" b="1" dirty="0">
                  <a:solidFill>
                    <a:schemeClr val="bg1"/>
                  </a:solidFill>
                </a:rPr>
                <a:t>Block #4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9984C77-B834-4903-9773-3256062C82B3}"/>
              </a:ext>
            </a:extLst>
          </p:cNvPr>
          <p:cNvGrpSpPr/>
          <p:nvPr/>
        </p:nvGrpSpPr>
        <p:grpSpPr>
          <a:xfrm>
            <a:off x="10929188" y="5852319"/>
            <a:ext cx="8407576" cy="8153400"/>
            <a:chOff x="10929188" y="5852319"/>
            <a:chExt cx="8407576" cy="8153400"/>
          </a:xfrm>
        </p:grpSpPr>
        <p:sp>
          <p:nvSpPr>
            <p:cNvPr id="40" name="Text Box 192"/>
            <p:cNvSpPr txBox="1">
              <a:spLocks noChangeArrowheads="1"/>
            </p:cNvSpPr>
            <p:nvPr/>
          </p:nvSpPr>
          <p:spPr bwMode="auto">
            <a:xfrm>
              <a:off x="10929188" y="6729469"/>
              <a:ext cx="8407576" cy="72762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lIns="173940" tIns="173940" rIns="173940" bIns="173940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it-IT" sz="3000" dirty="0" err="1">
                  <a:latin typeface="Calibri" pitchFamily="34" charset="0"/>
                </a:rPr>
                <a:t>Lucevan</a:t>
              </a:r>
              <a:r>
                <a:rPr lang="it-IT" sz="3000" dirty="0">
                  <a:latin typeface="Calibri" pitchFamily="34" charset="0"/>
                </a:rPr>
                <a:t> li occhi suoi più che la stella;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e </a:t>
              </a:r>
              <a:r>
                <a:rPr lang="it-IT" sz="3000" dirty="0" err="1">
                  <a:latin typeface="Calibri" pitchFamily="34" charset="0"/>
                </a:rPr>
                <a:t>cominciommi</a:t>
              </a:r>
              <a:r>
                <a:rPr lang="it-IT" sz="3000" dirty="0">
                  <a:latin typeface="Calibri" pitchFamily="34" charset="0"/>
                </a:rPr>
                <a:t> a dir soave e piana,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con angelica voce, in sua favella:</a:t>
              </a:r>
            </a:p>
            <a:p>
              <a:pPr eaLnBrk="1" hangingPunct="1"/>
              <a:endParaRPr lang="it-IT" sz="3000" dirty="0">
                <a:latin typeface="Calibri" pitchFamily="34" charset="0"/>
              </a:endParaRP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"O anima cortese </a:t>
              </a:r>
              <a:r>
                <a:rPr lang="it-IT" sz="3000" dirty="0" err="1">
                  <a:latin typeface="Calibri" pitchFamily="34" charset="0"/>
                </a:rPr>
                <a:t>mantoana</a:t>
              </a:r>
              <a:r>
                <a:rPr lang="it-IT" sz="3000" dirty="0">
                  <a:latin typeface="Calibri" pitchFamily="34" charset="0"/>
                </a:rPr>
                <a:t>,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di cui la fama ancor nel mondo dura,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e durerà quanto ’l mondo lontana,</a:t>
              </a:r>
            </a:p>
            <a:p>
              <a:pPr eaLnBrk="1" hangingPunct="1"/>
              <a:endParaRPr lang="it-IT" sz="3000" dirty="0">
                <a:latin typeface="Calibri" pitchFamily="34" charset="0"/>
              </a:endParaRP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l’amico mio, e non de la ventura,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ne la diserta piaggia è impedito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sì nel cammin, che </a:t>
              </a:r>
              <a:r>
                <a:rPr lang="it-IT" sz="3000" dirty="0" err="1">
                  <a:latin typeface="Calibri" pitchFamily="34" charset="0"/>
                </a:rPr>
                <a:t>vòlt’è</a:t>
              </a:r>
              <a:r>
                <a:rPr lang="it-IT" sz="3000" dirty="0">
                  <a:latin typeface="Calibri" pitchFamily="34" charset="0"/>
                </a:rPr>
                <a:t> per paura;</a:t>
              </a:r>
            </a:p>
            <a:p>
              <a:pPr eaLnBrk="1" hangingPunct="1"/>
              <a:endParaRPr lang="it-IT" sz="3000" dirty="0">
                <a:latin typeface="Calibri" pitchFamily="34" charset="0"/>
              </a:endParaRP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e temo che non sia già sì smarrito,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ch’io mi sia tardi al soccorso levata,</a:t>
              </a:r>
            </a:p>
            <a:p>
              <a:pPr eaLnBrk="1" hangingPunct="1"/>
              <a:r>
                <a:rPr lang="it-IT" sz="3000" dirty="0">
                  <a:latin typeface="Calibri" pitchFamily="34" charset="0"/>
                </a:rPr>
                <a:t>per quel ch’i’ ho di lui nel cielo udito.</a:t>
              </a:r>
              <a:endParaRPr lang="en-GB" sz="3000" dirty="0">
                <a:latin typeface="Calibri" pitchFamily="34" charset="0"/>
              </a:endParaRPr>
            </a:p>
          </p:txBody>
        </p:sp>
        <p:sp>
          <p:nvSpPr>
            <p:cNvPr id="41" name="Rectangle 33"/>
            <p:cNvSpPr/>
            <p:nvPr/>
          </p:nvSpPr>
          <p:spPr>
            <a:xfrm>
              <a:off x="10929188" y="5852319"/>
              <a:ext cx="8407576" cy="89154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970" tIns="43485" rIns="86970" bIns="43485" rtlCol="0" anchor="ctr"/>
            <a:lstStyle/>
            <a:p>
              <a:pPr algn="ctr"/>
              <a:r>
                <a:rPr lang="en-GB" sz="5400" b="1" dirty="0">
                  <a:solidFill>
                    <a:schemeClr val="bg1"/>
                  </a:solidFill>
                </a:rPr>
                <a:t>Block #2</a:t>
              </a:r>
            </a:p>
          </p:txBody>
        </p:sp>
      </p:grpSp>
      <p:sp>
        <p:nvSpPr>
          <p:cNvPr id="38" name="TextBox 25"/>
          <p:cNvSpPr txBox="1"/>
          <p:nvPr/>
        </p:nvSpPr>
        <p:spPr>
          <a:xfrm>
            <a:off x="19107833" y="39059503"/>
            <a:ext cx="10260000" cy="2771420"/>
          </a:xfrm>
          <a:prstGeom prst="rect">
            <a:avLst/>
          </a:prstGeom>
          <a:noFill/>
        </p:spPr>
        <p:txBody>
          <a:bodyPr wrap="square" lIns="86970" tIns="86970" rIns="86970" bIns="86970" numCol="1" spcCol="434850" rtlCol="0">
            <a:noAutofit/>
          </a:bodyPr>
          <a:lstStyle/>
          <a:p>
            <a:pPr marL="342900" indent="-342900" algn="just">
              <a:buFont typeface="+mj-lt"/>
              <a:buAutoNum type="arabicPeriod" startAt="5"/>
            </a:pPr>
            <a:r>
              <a:rPr lang="en-US" sz="1800" dirty="0">
                <a:solidFill>
                  <a:srgbClr val="002060"/>
                </a:solidFill>
                <a:latin typeface="NimbusRomNo9L-Regu"/>
              </a:rPr>
              <a:t>Author1, Author2, Author3, and Author 4, “Complete title of the paper”, IEEE Journal Name, vol. X, no. Y, pp. ABCD</a:t>
            </a:r>
            <a:r>
              <a:rPr lang="it-IT" sz="1800" dirty="0">
                <a:solidFill>
                  <a:srgbClr val="002060"/>
                </a:solidFill>
                <a:latin typeface="NimbusRomNo9L-Regu"/>
              </a:rPr>
              <a:t>–EFGH, </a:t>
            </a:r>
            <a:r>
              <a:rPr lang="it-IT" sz="1800" dirty="0" err="1">
                <a:solidFill>
                  <a:srgbClr val="002060"/>
                </a:solidFill>
                <a:latin typeface="NimbusRomNo9L-Regu"/>
              </a:rPr>
              <a:t>Month</a:t>
            </a:r>
            <a:r>
              <a:rPr lang="it-IT" sz="1800" dirty="0">
                <a:solidFill>
                  <a:srgbClr val="002060"/>
                </a:solidFill>
                <a:latin typeface="NimbusRomNo9L-Regu"/>
              </a:rPr>
              <a:t> YYYY.</a:t>
            </a:r>
            <a:endParaRPr lang="en-GB" sz="1800" dirty="0">
              <a:solidFill>
                <a:srgbClr val="002060"/>
              </a:solidFill>
            </a:endParaRPr>
          </a:p>
          <a:p>
            <a:pPr marL="342900" indent="-342900" algn="just">
              <a:buFont typeface="+mj-lt"/>
              <a:buAutoNum type="arabicPeriod" startAt="5"/>
            </a:pPr>
            <a:r>
              <a:rPr lang="en-US" sz="1800" dirty="0">
                <a:solidFill>
                  <a:srgbClr val="002060"/>
                </a:solidFill>
                <a:latin typeface="NimbusRomNo9L-Regu"/>
              </a:rPr>
              <a:t>Author1, Author2, Author3, and Author 4, “Complete title of the paper”, IEEE Journal Name, vol. X, no. Y, pp. ABCD</a:t>
            </a:r>
            <a:r>
              <a:rPr lang="it-IT" sz="1800" dirty="0">
                <a:solidFill>
                  <a:srgbClr val="002060"/>
                </a:solidFill>
                <a:latin typeface="NimbusRomNo9L-Regu"/>
              </a:rPr>
              <a:t>–EFGH, </a:t>
            </a:r>
            <a:r>
              <a:rPr lang="it-IT" sz="1800" dirty="0" err="1">
                <a:solidFill>
                  <a:srgbClr val="002060"/>
                </a:solidFill>
                <a:latin typeface="NimbusRomNo9L-Regu"/>
              </a:rPr>
              <a:t>Month</a:t>
            </a:r>
            <a:r>
              <a:rPr lang="it-IT" sz="1800" dirty="0">
                <a:solidFill>
                  <a:srgbClr val="002060"/>
                </a:solidFill>
                <a:latin typeface="NimbusRomNo9L-Regu"/>
              </a:rPr>
              <a:t> YYYY.</a:t>
            </a:r>
            <a:endParaRPr lang="en-GB" sz="1800" dirty="0">
              <a:solidFill>
                <a:srgbClr val="002060"/>
              </a:solidFill>
            </a:endParaRPr>
          </a:p>
          <a:p>
            <a:pPr marL="342900" indent="-342900" algn="just">
              <a:buFont typeface="+mj-lt"/>
              <a:buAutoNum type="arabicPeriod" startAt="5"/>
            </a:pPr>
            <a:r>
              <a:rPr lang="en-US" sz="1800" dirty="0">
                <a:solidFill>
                  <a:srgbClr val="002060"/>
                </a:solidFill>
                <a:latin typeface="NimbusRomNo9L-Regu"/>
              </a:rPr>
              <a:t>Author1, Author2, Author3, and Author 4, “Complete title of the paper”, IEEE Journal Name, vol. X, no. Y, pp. ABCD</a:t>
            </a:r>
            <a:r>
              <a:rPr lang="it-IT" sz="1800" dirty="0">
                <a:solidFill>
                  <a:srgbClr val="002060"/>
                </a:solidFill>
                <a:latin typeface="NimbusRomNo9L-Regu"/>
              </a:rPr>
              <a:t>–EFGH, </a:t>
            </a:r>
            <a:r>
              <a:rPr lang="it-IT" sz="1800" dirty="0" err="1">
                <a:solidFill>
                  <a:srgbClr val="002060"/>
                </a:solidFill>
                <a:latin typeface="NimbusRomNo9L-Regu"/>
              </a:rPr>
              <a:t>Month</a:t>
            </a:r>
            <a:r>
              <a:rPr lang="it-IT" sz="1800" dirty="0">
                <a:solidFill>
                  <a:srgbClr val="002060"/>
                </a:solidFill>
                <a:latin typeface="NimbusRomNo9L-Regu"/>
              </a:rPr>
              <a:t> YYYY.</a:t>
            </a:r>
            <a:endParaRPr lang="en-GB" sz="1800" dirty="0">
              <a:solidFill>
                <a:srgbClr val="002060"/>
              </a:solidFill>
            </a:endParaRPr>
          </a:p>
          <a:p>
            <a:pPr marL="342900" indent="-342900" algn="just">
              <a:buFont typeface="+mj-lt"/>
              <a:buAutoNum type="arabicPeriod" startAt="5"/>
            </a:pPr>
            <a:r>
              <a:rPr lang="en-US" sz="1800" dirty="0">
                <a:solidFill>
                  <a:srgbClr val="002060"/>
                </a:solidFill>
                <a:latin typeface="NimbusRomNo9L-Regu"/>
              </a:rPr>
              <a:t>Author1, Author2, Author3, and Author 4, “Complete title of the paper”, IEEE Journal Name, vol. X, no. Y, pp. ABCD</a:t>
            </a:r>
            <a:r>
              <a:rPr lang="it-IT" sz="1800" dirty="0">
                <a:solidFill>
                  <a:srgbClr val="002060"/>
                </a:solidFill>
                <a:latin typeface="NimbusRomNo9L-Regu"/>
              </a:rPr>
              <a:t>–EFGH, </a:t>
            </a:r>
            <a:r>
              <a:rPr lang="it-IT" sz="1800" dirty="0" err="1">
                <a:solidFill>
                  <a:srgbClr val="002060"/>
                </a:solidFill>
                <a:latin typeface="NimbusRomNo9L-Regu"/>
              </a:rPr>
              <a:t>Month</a:t>
            </a:r>
            <a:r>
              <a:rPr lang="it-IT" sz="1800" dirty="0">
                <a:solidFill>
                  <a:srgbClr val="002060"/>
                </a:solidFill>
                <a:latin typeface="NimbusRomNo9L-Regu"/>
              </a:rPr>
              <a:t> YYYY.</a:t>
            </a:r>
            <a:endParaRPr lang="en-GB" sz="1800" dirty="0">
              <a:solidFill>
                <a:srgbClr val="002060"/>
              </a:solidFill>
            </a:endParaRPr>
          </a:p>
        </p:txBody>
      </p:sp>
      <p:graphicFrame>
        <p:nvGraphicFramePr>
          <p:cNvPr id="47" name="Content Placeholder 114" descr="Sample table with 4 columns, 7 rows." title="Sample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9291993"/>
              </p:ext>
            </p:extLst>
          </p:nvPr>
        </p:nvGraphicFramePr>
        <p:xfrm>
          <a:off x="10928857" y="32334147"/>
          <a:ext cx="17550210" cy="383696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25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50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50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25035">
                  <a:extLst>
                    <a:ext uri="{9D8B030D-6E8A-4147-A177-3AD203B41FA5}">
                      <a16:colId xmlns:a16="http://schemas.microsoft.com/office/drawing/2014/main" val="233239655"/>
                    </a:ext>
                  </a:extLst>
                </a:gridCol>
                <a:gridCol w="2925035">
                  <a:extLst>
                    <a:ext uri="{9D8B030D-6E8A-4147-A177-3AD203B41FA5}">
                      <a16:colId xmlns:a16="http://schemas.microsoft.com/office/drawing/2014/main" val="1367053709"/>
                    </a:ext>
                  </a:extLst>
                </a:gridCol>
              </a:tblGrid>
              <a:tr h="767393">
                <a:tc>
                  <a:txBody>
                    <a:bodyPr/>
                    <a:lstStyle/>
                    <a:p>
                      <a:pPr algn="ctr"/>
                      <a:r>
                        <a:rPr lang="en-US" sz="3100" dirty="0"/>
                        <a:t>Header1</a:t>
                      </a:r>
                    </a:p>
                  </a:txBody>
                  <a:tcPr marL="84076" marR="84076" marT="44577" marB="44577" anchor="ctr">
                    <a:solidFill>
                      <a:srgbClr val="D736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100" dirty="0"/>
                        <a:t>Header2</a:t>
                      </a:r>
                    </a:p>
                  </a:txBody>
                  <a:tcPr marL="84076" marR="84076" marT="44577" marB="44577" anchor="ctr">
                    <a:solidFill>
                      <a:srgbClr val="D736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100" dirty="0"/>
                        <a:t>Header3</a:t>
                      </a:r>
                    </a:p>
                  </a:txBody>
                  <a:tcPr marL="84076" marR="84076" marT="44577" marB="44577" anchor="ctr">
                    <a:solidFill>
                      <a:srgbClr val="D736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100" dirty="0"/>
                        <a:t>Header4</a:t>
                      </a:r>
                    </a:p>
                  </a:txBody>
                  <a:tcPr marL="84076" marR="84076" marT="44577" marB="44577" anchor="ctr">
                    <a:solidFill>
                      <a:srgbClr val="D736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100" dirty="0"/>
                        <a:t>Header5</a:t>
                      </a:r>
                    </a:p>
                  </a:txBody>
                  <a:tcPr marL="84076" marR="84076" marT="44577" marB="44577" anchor="ctr">
                    <a:solidFill>
                      <a:srgbClr val="D736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100" dirty="0"/>
                        <a:t>Header6</a:t>
                      </a:r>
                    </a:p>
                  </a:txBody>
                  <a:tcPr marL="84076" marR="84076" marT="44577" marB="44577" anchor="ctr">
                    <a:solidFill>
                      <a:srgbClr val="D736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7393">
                <a:tc>
                  <a:txBody>
                    <a:bodyPr/>
                    <a:lstStyle/>
                    <a:p>
                      <a:pPr algn="ctr"/>
                      <a:r>
                        <a:rPr lang="en-US" sz="3100" dirty="0"/>
                        <a:t>1,1</a:t>
                      </a:r>
                    </a:p>
                  </a:txBody>
                  <a:tcPr marL="84076" marR="84076" marT="44577" marB="44577" anchor="ctr">
                    <a:solidFill>
                      <a:srgbClr val="E98F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100" dirty="0"/>
                        <a:t>1,2</a:t>
                      </a:r>
                    </a:p>
                  </a:txBody>
                  <a:tcPr marL="84076" marR="84076" marT="44577" marB="44577" anchor="ctr">
                    <a:solidFill>
                      <a:srgbClr val="E98F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100" dirty="0"/>
                        <a:t>1,3</a:t>
                      </a:r>
                    </a:p>
                  </a:txBody>
                  <a:tcPr marL="84076" marR="84076" marT="44577" marB="44577" anchor="ctr">
                    <a:solidFill>
                      <a:srgbClr val="E98F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100" dirty="0"/>
                        <a:t>1,4</a:t>
                      </a:r>
                    </a:p>
                  </a:txBody>
                  <a:tcPr marL="84076" marR="84076" marT="44577" marB="44577" anchor="ctr">
                    <a:solidFill>
                      <a:srgbClr val="E98F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100" dirty="0"/>
                        <a:t>1,5</a:t>
                      </a:r>
                    </a:p>
                  </a:txBody>
                  <a:tcPr marL="84076" marR="84076" marT="44577" marB="44577" anchor="ctr">
                    <a:solidFill>
                      <a:srgbClr val="E98F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100" dirty="0"/>
                        <a:t>1,6</a:t>
                      </a:r>
                    </a:p>
                  </a:txBody>
                  <a:tcPr marL="84076" marR="84076" marT="44577" marB="44577" anchor="ctr">
                    <a:solidFill>
                      <a:srgbClr val="E98F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7393">
                <a:tc>
                  <a:txBody>
                    <a:bodyPr/>
                    <a:lstStyle/>
                    <a:p>
                      <a:pPr algn="ctr"/>
                      <a:r>
                        <a:rPr lang="en-US" sz="3100" dirty="0"/>
                        <a:t>2,1</a:t>
                      </a:r>
                    </a:p>
                  </a:txBody>
                  <a:tcPr marL="84076" marR="84076" marT="44577" marB="44577" anchor="ctr">
                    <a:solidFill>
                      <a:srgbClr val="F7D9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100" dirty="0"/>
                        <a:t>2,2</a:t>
                      </a:r>
                    </a:p>
                  </a:txBody>
                  <a:tcPr marL="84076" marR="84076" marT="44577" marB="44577" anchor="ctr">
                    <a:solidFill>
                      <a:srgbClr val="F7D9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100" dirty="0"/>
                        <a:t>…</a:t>
                      </a:r>
                    </a:p>
                  </a:txBody>
                  <a:tcPr marL="84076" marR="84076" marT="44577" marB="44577" anchor="ctr">
                    <a:solidFill>
                      <a:srgbClr val="F7D9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100" dirty="0"/>
                    </a:p>
                  </a:txBody>
                  <a:tcPr marL="84076" marR="84076" marT="44577" marB="44577" anchor="ctr">
                    <a:solidFill>
                      <a:srgbClr val="F7D9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100" dirty="0"/>
                    </a:p>
                  </a:txBody>
                  <a:tcPr marL="84076" marR="84076" marT="44577" marB="44577" anchor="ctr">
                    <a:solidFill>
                      <a:srgbClr val="F7D9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100" dirty="0"/>
                    </a:p>
                  </a:txBody>
                  <a:tcPr marL="84076" marR="84076" marT="44577" marB="44577" anchor="ctr">
                    <a:solidFill>
                      <a:srgbClr val="F7D9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7393">
                <a:tc>
                  <a:txBody>
                    <a:bodyPr/>
                    <a:lstStyle/>
                    <a:p>
                      <a:pPr algn="ctr"/>
                      <a:r>
                        <a:rPr lang="en-US" sz="3100" dirty="0"/>
                        <a:t>…</a:t>
                      </a:r>
                    </a:p>
                  </a:txBody>
                  <a:tcPr marL="84076" marR="84076" marT="44577" marB="44577" anchor="ctr">
                    <a:solidFill>
                      <a:srgbClr val="E98F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100" dirty="0"/>
                    </a:p>
                  </a:txBody>
                  <a:tcPr marL="84076" marR="84076" marT="44577" marB="44577" anchor="ctr">
                    <a:solidFill>
                      <a:srgbClr val="E98F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100" dirty="0"/>
                    </a:p>
                  </a:txBody>
                  <a:tcPr marL="84076" marR="84076" marT="44577" marB="44577" anchor="ctr">
                    <a:solidFill>
                      <a:srgbClr val="E98F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100" dirty="0"/>
                    </a:p>
                  </a:txBody>
                  <a:tcPr marL="84076" marR="84076" marT="44577" marB="44577" anchor="ctr">
                    <a:solidFill>
                      <a:srgbClr val="E98F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100" dirty="0"/>
                    </a:p>
                  </a:txBody>
                  <a:tcPr marL="84076" marR="84076" marT="44577" marB="44577" anchor="ctr">
                    <a:solidFill>
                      <a:srgbClr val="E98F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100" dirty="0"/>
                    </a:p>
                  </a:txBody>
                  <a:tcPr marL="84076" marR="84076" marT="44577" marB="44577" anchor="ctr">
                    <a:solidFill>
                      <a:srgbClr val="E98F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7393">
                <a:tc>
                  <a:txBody>
                    <a:bodyPr/>
                    <a:lstStyle/>
                    <a:p>
                      <a:pPr algn="ctr"/>
                      <a:endParaRPr lang="en-US" sz="3100" dirty="0"/>
                    </a:p>
                  </a:txBody>
                  <a:tcPr marL="84076" marR="84076" marT="44577" marB="44577" anchor="ctr">
                    <a:solidFill>
                      <a:srgbClr val="F7D9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100" dirty="0"/>
                    </a:p>
                  </a:txBody>
                  <a:tcPr marL="84076" marR="84076" marT="44577" marB="44577" anchor="ctr">
                    <a:solidFill>
                      <a:srgbClr val="F7D9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100" dirty="0"/>
                    </a:p>
                  </a:txBody>
                  <a:tcPr marL="84076" marR="84076" marT="44577" marB="44577" anchor="ctr">
                    <a:solidFill>
                      <a:srgbClr val="F7D9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100" dirty="0"/>
                    </a:p>
                  </a:txBody>
                  <a:tcPr marL="84076" marR="84076" marT="44577" marB="44577" anchor="ctr">
                    <a:solidFill>
                      <a:srgbClr val="F7D9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100" dirty="0"/>
                    </a:p>
                  </a:txBody>
                  <a:tcPr marL="84076" marR="84076" marT="44577" marB="44577" anchor="ctr">
                    <a:solidFill>
                      <a:srgbClr val="F7D9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100" dirty="0"/>
                    </a:p>
                  </a:txBody>
                  <a:tcPr marL="84076" marR="84076" marT="44577" marB="44577" anchor="ctr">
                    <a:solidFill>
                      <a:srgbClr val="F7D9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8" name="Text Box 180"/>
          <p:cNvSpPr txBox="1">
            <a:spLocks noChangeArrowheads="1"/>
          </p:cNvSpPr>
          <p:nvPr/>
        </p:nvSpPr>
        <p:spPr bwMode="auto">
          <a:xfrm>
            <a:off x="11071570" y="36408567"/>
            <a:ext cx="3400304" cy="45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970" tIns="43485" rIns="86970" bIns="43485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Calibri" pitchFamily="34" charset="0"/>
              </a:rPr>
              <a:t>Table I.</a:t>
            </a:r>
            <a:r>
              <a:rPr lang="en-US" sz="2400" dirty="0">
                <a:latin typeface="Calibri" pitchFamily="34" charset="0"/>
              </a:rPr>
              <a:t> Caption of Table I.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4374828-64CA-4CCA-A1A6-9DB15A84D95D}"/>
              </a:ext>
            </a:extLst>
          </p:cNvPr>
          <p:cNvGrpSpPr/>
          <p:nvPr/>
        </p:nvGrpSpPr>
        <p:grpSpPr>
          <a:xfrm>
            <a:off x="1681515" y="23395163"/>
            <a:ext cx="8420938" cy="6567268"/>
            <a:chOff x="1681515" y="22921119"/>
            <a:chExt cx="8420938" cy="7043555"/>
          </a:xfrm>
        </p:grpSpPr>
        <p:sp>
          <p:nvSpPr>
            <p:cNvPr id="51" name="Text Box 180"/>
            <p:cNvSpPr txBox="1">
              <a:spLocks noChangeArrowheads="1"/>
            </p:cNvSpPr>
            <p:nvPr/>
          </p:nvSpPr>
          <p:spPr bwMode="auto">
            <a:xfrm>
              <a:off x="1855085" y="29474368"/>
              <a:ext cx="3778356" cy="490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6970" tIns="43485" rIns="86970" bIns="43485">
              <a:spAutoFit/>
            </a:bodyPr>
            <a:lstStyle>
              <a:lvl1pPr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2400" b="1" dirty="0">
                  <a:latin typeface="Calibri" pitchFamily="34" charset="0"/>
                </a:rPr>
                <a:t>Figure 1.</a:t>
              </a:r>
              <a:r>
                <a:rPr lang="en-GB" sz="2400" dirty="0">
                  <a:latin typeface="Calibri" pitchFamily="34" charset="0"/>
                </a:rPr>
                <a:t> Caption of Figure 1.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CD4A3DB-9FB6-4BD7-AA05-4BFC67756643}"/>
                </a:ext>
              </a:extLst>
            </p:cNvPr>
            <p:cNvSpPr/>
            <p:nvPr/>
          </p:nvSpPr>
          <p:spPr>
            <a:xfrm>
              <a:off x="1681515" y="22921119"/>
              <a:ext cx="8420938" cy="6400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D736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E11B3C4-21FC-451A-B9F6-21737B619F2B}"/>
              </a:ext>
            </a:extLst>
          </p:cNvPr>
          <p:cNvGrpSpPr/>
          <p:nvPr/>
        </p:nvGrpSpPr>
        <p:grpSpPr>
          <a:xfrm>
            <a:off x="1681515" y="30346933"/>
            <a:ext cx="8420938" cy="6442537"/>
            <a:chOff x="1681515" y="30346933"/>
            <a:chExt cx="8420938" cy="6442537"/>
          </a:xfrm>
        </p:grpSpPr>
        <p:sp>
          <p:nvSpPr>
            <p:cNvPr id="53" name="Text Box 180"/>
            <p:cNvSpPr txBox="1">
              <a:spLocks noChangeArrowheads="1"/>
            </p:cNvSpPr>
            <p:nvPr/>
          </p:nvSpPr>
          <p:spPr bwMode="auto">
            <a:xfrm>
              <a:off x="1866404" y="36332319"/>
              <a:ext cx="3778356" cy="4571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6970" tIns="43485" rIns="86970" bIns="43485">
              <a:spAutoFit/>
            </a:bodyPr>
            <a:lstStyle>
              <a:lvl1pPr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2400" b="1" dirty="0">
                  <a:latin typeface="Calibri" pitchFamily="34" charset="0"/>
                </a:rPr>
                <a:t>Figure 2.</a:t>
              </a:r>
              <a:r>
                <a:rPr lang="en-GB" sz="2400" dirty="0">
                  <a:latin typeface="Calibri" pitchFamily="34" charset="0"/>
                </a:rPr>
                <a:t> Caption of Figure 2.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0B34132-00C7-45F2-AA7A-72EBFF1D2163}"/>
                </a:ext>
              </a:extLst>
            </p:cNvPr>
            <p:cNvSpPr/>
            <p:nvPr/>
          </p:nvSpPr>
          <p:spPr>
            <a:xfrm>
              <a:off x="1681515" y="30346933"/>
              <a:ext cx="8420938" cy="582144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D736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57FF25-662A-4115-A31E-A83F4832D165}"/>
              </a:ext>
            </a:extLst>
          </p:cNvPr>
          <p:cNvGrpSpPr/>
          <p:nvPr/>
        </p:nvGrpSpPr>
        <p:grpSpPr>
          <a:xfrm>
            <a:off x="20198790" y="5852319"/>
            <a:ext cx="8420938" cy="5870640"/>
            <a:chOff x="20198790" y="5852319"/>
            <a:chExt cx="8420938" cy="5870640"/>
          </a:xfrm>
        </p:grpSpPr>
        <p:sp>
          <p:nvSpPr>
            <p:cNvPr id="46" name="Text Box 180">
              <a:extLst>
                <a:ext uri="{FF2B5EF4-FFF2-40B4-BE49-F238E27FC236}">
                  <a16:creationId xmlns:a16="http://schemas.microsoft.com/office/drawing/2014/main" id="{2EBD8BA1-2F9B-4EEF-A1B6-67915544FE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72360" y="11265808"/>
              <a:ext cx="3778356" cy="4571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6970" tIns="43485" rIns="86970" bIns="43485">
              <a:spAutoFit/>
            </a:bodyPr>
            <a:lstStyle>
              <a:lvl1pPr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2400" b="1" dirty="0">
                  <a:latin typeface="Calibri" pitchFamily="34" charset="0"/>
                </a:rPr>
                <a:t>Figure 3.</a:t>
              </a:r>
              <a:r>
                <a:rPr lang="en-GB" sz="2400" dirty="0">
                  <a:latin typeface="Calibri" pitchFamily="34" charset="0"/>
                </a:rPr>
                <a:t> Caption of Figure 3.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7446074-A22C-4E97-BA0A-9DCFAE1C0A7E}"/>
                </a:ext>
              </a:extLst>
            </p:cNvPr>
            <p:cNvSpPr/>
            <p:nvPr/>
          </p:nvSpPr>
          <p:spPr>
            <a:xfrm>
              <a:off x="20198790" y="5852319"/>
              <a:ext cx="8420938" cy="52610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D736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3071A2F-5327-4F57-BFAD-382356356C14}"/>
              </a:ext>
            </a:extLst>
          </p:cNvPr>
          <p:cNvGrpSpPr/>
          <p:nvPr/>
        </p:nvGrpSpPr>
        <p:grpSpPr>
          <a:xfrm>
            <a:off x="20198790" y="12152787"/>
            <a:ext cx="8420938" cy="5510532"/>
            <a:chOff x="20198790" y="12976000"/>
            <a:chExt cx="8420938" cy="5510532"/>
          </a:xfrm>
        </p:grpSpPr>
        <p:sp>
          <p:nvSpPr>
            <p:cNvPr id="49" name="Text Box 180">
              <a:extLst>
                <a:ext uri="{FF2B5EF4-FFF2-40B4-BE49-F238E27FC236}">
                  <a16:creationId xmlns:a16="http://schemas.microsoft.com/office/drawing/2014/main" id="{3FE753B3-9A99-4D2F-ABA9-092E5789DF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83679" y="18029381"/>
              <a:ext cx="3778356" cy="4571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6970" tIns="43485" rIns="86970" bIns="43485">
              <a:spAutoFit/>
            </a:bodyPr>
            <a:lstStyle>
              <a:lvl1pPr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2400" b="1" dirty="0">
                  <a:latin typeface="Calibri" pitchFamily="34" charset="0"/>
                </a:rPr>
                <a:t>Figure 4.</a:t>
              </a:r>
              <a:r>
                <a:rPr lang="en-GB" sz="2400" dirty="0">
                  <a:latin typeface="Calibri" pitchFamily="34" charset="0"/>
                </a:rPr>
                <a:t> Caption of Figure 4.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6303367-1F25-47BE-BE32-4600821CD927}"/>
                </a:ext>
              </a:extLst>
            </p:cNvPr>
            <p:cNvSpPr/>
            <p:nvPr/>
          </p:nvSpPr>
          <p:spPr>
            <a:xfrm>
              <a:off x="20198790" y="12976000"/>
              <a:ext cx="8420938" cy="490318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D736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3DAA5E7-8FC5-44C7-9024-5F0DD9C62CDD}"/>
              </a:ext>
            </a:extLst>
          </p:cNvPr>
          <p:cNvGrpSpPr/>
          <p:nvPr/>
        </p:nvGrpSpPr>
        <p:grpSpPr>
          <a:xfrm>
            <a:off x="1696861" y="18228270"/>
            <a:ext cx="8407576" cy="4474478"/>
            <a:chOff x="1681515" y="13763081"/>
            <a:chExt cx="8407576" cy="4474478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0B9C2FB-49F7-4DD2-8150-75B02EBF9C6D}"/>
                </a:ext>
              </a:extLst>
            </p:cNvPr>
            <p:cNvSpPr/>
            <p:nvPr/>
          </p:nvSpPr>
          <p:spPr>
            <a:xfrm>
              <a:off x="1681515" y="13763081"/>
              <a:ext cx="8407576" cy="89154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970" tIns="43485" rIns="86970" bIns="43485" rtlCol="0" anchor="ctr"/>
            <a:lstStyle/>
            <a:p>
              <a:pPr algn="ctr"/>
              <a:r>
                <a:rPr lang="en-GB" sz="5400" b="1" dirty="0">
                  <a:solidFill>
                    <a:schemeClr val="bg1"/>
                  </a:solidFill>
                </a:rPr>
                <a:t>Block #1</a:t>
              </a:r>
            </a:p>
          </p:txBody>
        </p:sp>
        <p:sp>
          <p:nvSpPr>
            <p:cNvPr id="54" name="Text Box 190">
              <a:extLst>
                <a:ext uri="{FF2B5EF4-FFF2-40B4-BE49-F238E27FC236}">
                  <a16:creationId xmlns:a16="http://schemas.microsoft.com/office/drawing/2014/main" id="{24C21594-947D-4D8B-8851-DE6F4CA3BC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1515" y="14654628"/>
              <a:ext cx="8407576" cy="358293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lIns="173940" tIns="173940" rIns="173940" bIns="173940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it-IT" sz="3000" dirty="0">
                  <a:latin typeface="Calibri" pitchFamily="34" charset="0"/>
                </a:rPr>
                <a:t>Nel mezzo del cammin di nostra vita</a:t>
              </a: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it-IT" sz="3000" dirty="0">
                  <a:latin typeface="Calibri" pitchFamily="34" charset="0"/>
                </a:rPr>
                <a:t>mi ritrovai per una selva oscura,</a:t>
              </a: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it-IT" sz="3000" dirty="0">
                  <a:latin typeface="Calibri" pitchFamily="34" charset="0"/>
                </a:rPr>
                <a:t>ché la diritta via era smarrita.</a:t>
              </a: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endParaRPr lang="it-IT" sz="3000" dirty="0">
                <a:latin typeface="Calibri" pitchFamily="34" charset="0"/>
              </a:endParaRP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it-IT" sz="3000" dirty="0">
                  <a:latin typeface="Calibri" pitchFamily="34" charset="0"/>
                </a:rPr>
                <a:t>Ahi quanto a dir qual era è cosa dura</a:t>
              </a: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it-IT" sz="3000" dirty="0">
                  <a:latin typeface="Calibri" pitchFamily="34" charset="0"/>
                </a:rPr>
                <a:t>esta selva selvaggia e aspra e forte</a:t>
              </a: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it-IT" sz="3000" dirty="0">
                  <a:latin typeface="Calibri" pitchFamily="34" charset="0"/>
                </a:rPr>
                <a:t>che nel </a:t>
              </a:r>
              <a:r>
                <a:rPr lang="it-IT" sz="3000" dirty="0" err="1">
                  <a:latin typeface="Calibri" pitchFamily="34" charset="0"/>
                </a:rPr>
                <a:t>pensier</a:t>
              </a:r>
              <a:r>
                <a:rPr lang="it-IT" sz="3000" dirty="0">
                  <a:latin typeface="Calibri" pitchFamily="34" charset="0"/>
                </a:rPr>
                <a:t> </a:t>
              </a:r>
              <a:r>
                <a:rPr lang="it-IT" sz="3000" dirty="0" err="1">
                  <a:latin typeface="Calibri" pitchFamily="34" charset="0"/>
                </a:rPr>
                <a:t>rinova</a:t>
              </a:r>
              <a:r>
                <a:rPr lang="it-IT" sz="3000" dirty="0">
                  <a:latin typeface="Calibri" pitchFamily="34" charset="0"/>
                </a:rPr>
                <a:t> la paura! </a:t>
              </a:r>
              <a:endParaRPr lang="en-GB" sz="20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1251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989</Words>
  <Application>Microsoft Office PowerPoint</Application>
  <PresentationFormat>Custom</PresentationFormat>
  <Paragraphs>135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NimbusRomNo9L-Regu</vt:lpstr>
      <vt:lpstr>Office Theme</vt:lpstr>
      <vt:lpstr>PowerPoint Presentation</vt:lpstr>
    </vt:vector>
  </TitlesOfParts>
  <Company>Genigraphics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Genigraphics Research Poster Template A0/A1</dc:title>
  <dc:creator>Jay Larson</dc:creator>
  <dc:description>Quality poster printing
www.genigraphics.com
1-800-790-4001</dc:description>
  <cp:lastModifiedBy>Anna  Piacibello</cp:lastModifiedBy>
  <cp:revision>155</cp:revision>
  <cp:lastPrinted>2013-02-12T02:21:55Z</cp:lastPrinted>
  <dcterms:created xsi:type="dcterms:W3CDTF">2013-02-10T21:14:48Z</dcterms:created>
  <dcterms:modified xsi:type="dcterms:W3CDTF">2025-03-04T16:05:21Z</dcterms:modified>
</cp:coreProperties>
</file>